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>
        <p:scale>
          <a:sx n="70" d="100"/>
          <a:sy n="70" d="100"/>
        </p:scale>
        <p:origin x="1014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729-7993-4837-83D5-CF7AA5FBA4A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52AE-B59B-4A6D-8E59-BCB83B1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3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729-7993-4837-83D5-CF7AA5FBA4A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52AE-B59B-4A6D-8E59-BCB83B1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729-7993-4837-83D5-CF7AA5FBA4A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52AE-B59B-4A6D-8E59-BCB83B1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2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729-7993-4837-83D5-CF7AA5FBA4A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52AE-B59B-4A6D-8E59-BCB83B1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729-7993-4837-83D5-CF7AA5FBA4A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52AE-B59B-4A6D-8E59-BCB83B1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8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729-7993-4837-83D5-CF7AA5FBA4A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52AE-B59B-4A6D-8E59-BCB83B1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7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729-7993-4837-83D5-CF7AA5FBA4A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52AE-B59B-4A6D-8E59-BCB83B1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4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729-7993-4837-83D5-CF7AA5FBA4A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52AE-B59B-4A6D-8E59-BCB83B1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729-7993-4837-83D5-CF7AA5FBA4A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52AE-B59B-4A6D-8E59-BCB83B1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1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729-7993-4837-83D5-CF7AA5FBA4A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52AE-B59B-4A6D-8E59-BCB83B1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1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729-7993-4837-83D5-CF7AA5FBA4A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52AE-B59B-4A6D-8E59-BCB83B1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0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E729-7993-4837-83D5-CF7AA5FBA4A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B52AE-B59B-4A6D-8E59-BCB83B1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3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6" y="44676"/>
            <a:ext cx="11925216" cy="68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5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0" y="0"/>
            <a:ext cx="11963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5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8" y="0"/>
            <a:ext cx="11928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0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9" y="0"/>
            <a:ext cx="12013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3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79" y="0"/>
            <a:ext cx="9957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7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IESEG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GOETHALS Frank</dc:creator>
  <cp:lastModifiedBy>GOETHALS Frank</cp:lastModifiedBy>
  <cp:revision>1</cp:revision>
  <dcterms:created xsi:type="dcterms:W3CDTF">2017-04-21T14:28:21Z</dcterms:created>
  <dcterms:modified xsi:type="dcterms:W3CDTF">2017-04-21T14:28:48Z</dcterms:modified>
</cp:coreProperties>
</file>