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32" r:id="rId1"/>
  </p:sldMasterIdLst>
  <p:notesMasterIdLst>
    <p:notesMasterId r:id="rId22"/>
  </p:notesMasterIdLst>
  <p:sldIdLst>
    <p:sldId id="256" r:id="rId2"/>
    <p:sldId id="257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77" r:id="rId11"/>
    <p:sldId id="272" r:id="rId12"/>
    <p:sldId id="273" r:id="rId13"/>
    <p:sldId id="258" r:id="rId14"/>
    <p:sldId id="274" r:id="rId15"/>
    <p:sldId id="275" r:id="rId16"/>
    <p:sldId id="276" r:id="rId17"/>
    <p:sldId id="271" r:id="rId18"/>
    <p:sldId id="269" r:id="rId19"/>
    <p:sldId id="270" r:id="rId20"/>
    <p:sldId id="27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22" autoAdjust="0"/>
    <p:restoredTop sz="94886"/>
  </p:normalViewPr>
  <p:slideViewPr>
    <p:cSldViewPr snapToGrid="0">
      <p:cViewPr varScale="1">
        <p:scale>
          <a:sx n="67" d="100"/>
          <a:sy n="67" d="100"/>
        </p:scale>
        <p:origin x="64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DE5EB0-38A2-4A36-9802-E021D3D0DA95}" type="doc">
      <dgm:prSet loTypeId="urn:microsoft.com/office/officeart/2005/8/layout/hList6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25AA4438-4CD2-413B-AADD-70D0F4FB81E6}">
      <dgm:prSet phldrT="[Text]"/>
      <dgm:spPr/>
      <dgm:t>
        <a:bodyPr/>
        <a:lstStyle/>
        <a:p>
          <a:r>
            <a:rPr lang="en-US" dirty="0">
              <a:latin typeface="Calibri" charset="0"/>
              <a:sym typeface="Wingdings" charset="0"/>
            </a:rPr>
            <a:t>The television and broadcasting sector </a:t>
          </a:r>
          <a:r>
            <a:rPr lang="en-US" dirty="0">
              <a:latin typeface="Wingdings" charset="0"/>
              <a:sym typeface="Wingdings" charset="0"/>
            </a:rPr>
            <a:t>à</a:t>
          </a:r>
          <a:r>
            <a:rPr lang="en-US" dirty="0">
              <a:latin typeface="Calibri" charset="0"/>
            </a:rPr>
            <a:t> significant technological and structural changes</a:t>
          </a:r>
        </a:p>
      </dgm:t>
    </dgm:pt>
    <dgm:pt modelId="{ED0399D5-DAD9-41F0-9431-F63FDA0ABDDF}" type="parTrans" cxnId="{A668B206-F061-4A1E-8010-87DC2E3515DB}">
      <dgm:prSet/>
      <dgm:spPr/>
      <dgm:t>
        <a:bodyPr/>
        <a:lstStyle/>
        <a:p>
          <a:endParaRPr lang="en-US"/>
        </a:p>
      </dgm:t>
    </dgm:pt>
    <dgm:pt modelId="{FD752875-B7E0-47CF-AA60-135120BADE97}" type="sibTrans" cxnId="{A668B206-F061-4A1E-8010-87DC2E3515DB}">
      <dgm:prSet/>
      <dgm:spPr/>
      <dgm:t>
        <a:bodyPr/>
        <a:lstStyle/>
        <a:p>
          <a:endParaRPr lang="en-US"/>
        </a:p>
      </dgm:t>
    </dgm:pt>
    <dgm:pt modelId="{53F37072-0984-4140-A478-91C7936CE4F7}">
      <dgm:prSet phldrT="[Text]"/>
      <dgm:spPr/>
      <dgm:t>
        <a:bodyPr/>
        <a:lstStyle/>
        <a:p>
          <a:r>
            <a:rPr lang="en-US" dirty="0">
              <a:latin typeface="Calibri" charset="0"/>
            </a:rPr>
            <a:t>Technology acceptance</a:t>
          </a:r>
        </a:p>
      </dgm:t>
    </dgm:pt>
    <dgm:pt modelId="{00274F08-EAE9-4334-B49B-A4EAA6B5E512}" type="parTrans" cxnId="{0F41C613-4A28-40BA-B883-4D5A67AB6991}">
      <dgm:prSet/>
      <dgm:spPr/>
    </dgm:pt>
    <dgm:pt modelId="{7733AE7E-4B8B-4881-B019-3990D118EFFA}" type="sibTrans" cxnId="{0F41C613-4A28-40BA-B883-4D5A67AB6991}">
      <dgm:prSet/>
      <dgm:spPr/>
    </dgm:pt>
    <dgm:pt modelId="{674145DE-D020-4E3A-9510-DCCF43BDCC92}">
      <dgm:prSet phldrT="[Text]"/>
      <dgm:spPr/>
      <dgm:t>
        <a:bodyPr/>
        <a:lstStyle/>
        <a:p>
          <a:r>
            <a:rPr lang="en-US" dirty="0">
              <a:latin typeface="Calibri" charset="0"/>
            </a:rPr>
            <a:t>Convergence, new platforms and various wireless portable devices</a:t>
          </a:r>
        </a:p>
      </dgm:t>
    </dgm:pt>
    <dgm:pt modelId="{451FB433-5CCB-4A84-BECF-81DF8060AFC3}" type="parTrans" cxnId="{CCD6BF20-B508-4878-B809-42EE46A41256}">
      <dgm:prSet/>
      <dgm:spPr/>
    </dgm:pt>
    <dgm:pt modelId="{9EBE64C3-7007-4392-AD73-B49C04E480D4}" type="sibTrans" cxnId="{CCD6BF20-B508-4878-B809-42EE46A41256}">
      <dgm:prSet/>
      <dgm:spPr/>
    </dgm:pt>
    <dgm:pt modelId="{0B0184E0-C3A8-4465-A23C-1AAC192C5734}">
      <dgm:prSet phldrT="[Text]"/>
      <dgm:spPr/>
      <dgm:t>
        <a:bodyPr/>
        <a:lstStyle/>
        <a:p>
          <a:r>
            <a:rPr lang="en-US" dirty="0">
              <a:latin typeface="Calibri" charset="0"/>
            </a:rPr>
            <a:t>Consumers access to a great variety of communications and media services</a:t>
          </a:r>
        </a:p>
      </dgm:t>
    </dgm:pt>
    <dgm:pt modelId="{D72C2CC2-F083-42FC-B4C8-D656816B0490}" type="parTrans" cxnId="{7F904533-5B69-4CE6-8AC7-1E67E6526F16}">
      <dgm:prSet/>
      <dgm:spPr/>
    </dgm:pt>
    <dgm:pt modelId="{EF1E5A2F-2AD5-4207-BEE1-76F773A60957}" type="sibTrans" cxnId="{7F904533-5B69-4CE6-8AC7-1E67E6526F16}">
      <dgm:prSet/>
      <dgm:spPr/>
    </dgm:pt>
    <dgm:pt modelId="{BBE6D64F-7A1A-42B7-B1AA-48AC37E8B9AF}" type="pres">
      <dgm:prSet presAssocID="{7ADE5EB0-38A2-4A36-9802-E021D3D0DA9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8467E70-5A58-4F6C-970B-CD80E204F787}" type="pres">
      <dgm:prSet presAssocID="{25AA4438-4CD2-413B-AADD-70D0F4FB81E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9B36EF-1D1A-42EF-8AC3-D92DA1967109}" type="pres">
      <dgm:prSet presAssocID="{FD752875-B7E0-47CF-AA60-135120BADE97}" presName="sibTrans" presStyleCnt="0"/>
      <dgm:spPr/>
    </dgm:pt>
    <dgm:pt modelId="{23FCF19A-1C50-4E62-9301-87926A813A21}" type="pres">
      <dgm:prSet presAssocID="{0B0184E0-C3A8-4465-A23C-1AAC192C573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F9C15E-9032-48A3-98CE-DD0FD1616290}" type="pres">
      <dgm:prSet presAssocID="{EF1E5A2F-2AD5-4207-BEE1-76F773A60957}" presName="sibTrans" presStyleCnt="0"/>
      <dgm:spPr/>
    </dgm:pt>
    <dgm:pt modelId="{B730D119-A84E-4263-AD90-37AFAE6B96D8}" type="pres">
      <dgm:prSet presAssocID="{674145DE-D020-4E3A-9510-DCCF43BDCC9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939719-A1FA-4616-A683-C5422591E70D}" type="pres">
      <dgm:prSet presAssocID="{9EBE64C3-7007-4392-AD73-B49C04E480D4}" presName="sibTrans" presStyleCnt="0"/>
      <dgm:spPr/>
    </dgm:pt>
    <dgm:pt modelId="{51899EF7-324E-4DE4-B602-1E0DEDB35325}" type="pres">
      <dgm:prSet presAssocID="{53F37072-0984-4140-A478-91C7936CE4F7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793B9BC-4EB1-4EC9-BEDC-0A0DD38B2FC6}" type="presOf" srcId="{7ADE5EB0-38A2-4A36-9802-E021D3D0DA95}" destId="{BBE6D64F-7A1A-42B7-B1AA-48AC37E8B9AF}" srcOrd="0" destOrd="0" presId="urn:microsoft.com/office/officeart/2005/8/layout/hList6"/>
    <dgm:cxn modelId="{CCD6BF20-B508-4878-B809-42EE46A41256}" srcId="{7ADE5EB0-38A2-4A36-9802-E021D3D0DA95}" destId="{674145DE-D020-4E3A-9510-DCCF43BDCC92}" srcOrd="2" destOrd="0" parTransId="{451FB433-5CCB-4A84-BECF-81DF8060AFC3}" sibTransId="{9EBE64C3-7007-4392-AD73-B49C04E480D4}"/>
    <dgm:cxn modelId="{BEB6D887-C2D3-4553-B1ED-097E478B4B88}" type="presOf" srcId="{674145DE-D020-4E3A-9510-DCCF43BDCC92}" destId="{B730D119-A84E-4263-AD90-37AFAE6B96D8}" srcOrd="0" destOrd="0" presId="urn:microsoft.com/office/officeart/2005/8/layout/hList6"/>
    <dgm:cxn modelId="{731A358F-BC70-4389-8765-BAD7FB6D3B19}" type="presOf" srcId="{25AA4438-4CD2-413B-AADD-70D0F4FB81E6}" destId="{B8467E70-5A58-4F6C-970B-CD80E204F787}" srcOrd="0" destOrd="0" presId="urn:microsoft.com/office/officeart/2005/8/layout/hList6"/>
    <dgm:cxn modelId="{7F904533-5B69-4CE6-8AC7-1E67E6526F16}" srcId="{7ADE5EB0-38A2-4A36-9802-E021D3D0DA95}" destId="{0B0184E0-C3A8-4465-A23C-1AAC192C5734}" srcOrd="1" destOrd="0" parTransId="{D72C2CC2-F083-42FC-B4C8-D656816B0490}" sibTransId="{EF1E5A2F-2AD5-4207-BEE1-76F773A60957}"/>
    <dgm:cxn modelId="{A668B206-F061-4A1E-8010-87DC2E3515DB}" srcId="{7ADE5EB0-38A2-4A36-9802-E021D3D0DA95}" destId="{25AA4438-4CD2-413B-AADD-70D0F4FB81E6}" srcOrd="0" destOrd="0" parTransId="{ED0399D5-DAD9-41F0-9431-F63FDA0ABDDF}" sibTransId="{FD752875-B7E0-47CF-AA60-135120BADE97}"/>
    <dgm:cxn modelId="{F0CF6A1E-0C10-4B8E-B241-415BCB072978}" type="presOf" srcId="{53F37072-0984-4140-A478-91C7936CE4F7}" destId="{51899EF7-324E-4DE4-B602-1E0DEDB35325}" srcOrd="0" destOrd="0" presId="urn:microsoft.com/office/officeart/2005/8/layout/hList6"/>
    <dgm:cxn modelId="{0F41C613-4A28-40BA-B883-4D5A67AB6991}" srcId="{7ADE5EB0-38A2-4A36-9802-E021D3D0DA95}" destId="{53F37072-0984-4140-A478-91C7936CE4F7}" srcOrd="3" destOrd="0" parTransId="{00274F08-EAE9-4334-B49B-A4EAA6B5E512}" sibTransId="{7733AE7E-4B8B-4881-B019-3990D118EFFA}"/>
    <dgm:cxn modelId="{09F3BB82-9407-48B5-B0B2-F9596B3992B8}" type="presOf" srcId="{0B0184E0-C3A8-4465-A23C-1AAC192C5734}" destId="{23FCF19A-1C50-4E62-9301-87926A813A21}" srcOrd="0" destOrd="0" presId="urn:microsoft.com/office/officeart/2005/8/layout/hList6"/>
    <dgm:cxn modelId="{58E77D97-AA92-428A-BFAF-543E3C8B55CF}" type="presParOf" srcId="{BBE6D64F-7A1A-42B7-B1AA-48AC37E8B9AF}" destId="{B8467E70-5A58-4F6C-970B-CD80E204F787}" srcOrd="0" destOrd="0" presId="urn:microsoft.com/office/officeart/2005/8/layout/hList6"/>
    <dgm:cxn modelId="{912D0F56-1027-4BCE-803D-8BDC37BE2C94}" type="presParOf" srcId="{BBE6D64F-7A1A-42B7-B1AA-48AC37E8B9AF}" destId="{499B36EF-1D1A-42EF-8AC3-D92DA1967109}" srcOrd="1" destOrd="0" presId="urn:microsoft.com/office/officeart/2005/8/layout/hList6"/>
    <dgm:cxn modelId="{852B933E-BB85-48CF-9CB4-90647BA253A0}" type="presParOf" srcId="{BBE6D64F-7A1A-42B7-B1AA-48AC37E8B9AF}" destId="{23FCF19A-1C50-4E62-9301-87926A813A21}" srcOrd="2" destOrd="0" presId="urn:microsoft.com/office/officeart/2005/8/layout/hList6"/>
    <dgm:cxn modelId="{ACBFBFA0-8437-4DA5-83B9-3348C13AC5DA}" type="presParOf" srcId="{BBE6D64F-7A1A-42B7-B1AA-48AC37E8B9AF}" destId="{07F9C15E-9032-48A3-98CE-DD0FD1616290}" srcOrd="3" destOrd="0" presId="urn:microsoft.com/office/officeart/2005/8/layout/hList6"/>
    <dgm:cxn modelId="{7A59C9BB-733E-456F-880D-BD6FC425C9E9}" type="presParOf" srcId="{BBE6D64F-7A1A-42B7-B1AA-48AC37E8B9AF}" destId="{B730D119-A84E-4263-AD90-37AFAE6B96D8}" srcOrd="4" destOrd="0" presId="urn:microsoft.com/office/officeart/2005/8/layout/hList6"/>
    <dgm:cxn modelId="{B0AB8065-6E54-4DD9-9132-E97BA153B1D3}" type="presParOf" srcId="{BBE6D64F-7A1A-42B7-B1AA-48AC37E8B9AF}" destId="{8A939719-A1FA-4616-A683-C5422591E70D}" srcOrd="5" destOrd="0" presId="urn:microsoft.com/office/officeart/2005/8/layout/hList6"/>
    <dgm:cxn modelId="{08F4130D-2926-45FE-8110-E8BA5735FD5A}" type="presParOf" srcId="{BBE6D64F-7A1A-42B7-B1AA-48AC37E8B9AF}" destId="{51899EF7-324E-4DE4-B602-1E0DEDB35325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DB4151-0280-4959-941A-3BC4D625FF52}" type="doc">
      <dgm:prSet loTypeId="urn:microsoft.com/office/officeart/2005/8/layout/equation2" loCatId="relationship" qsTypeId="urn:microsoft.com/office/officeart/2005/8/quickstyle/simple1" qsCatId="simple" csTypeId="urn:microsoft.com/office/officeart/2005/8/colors/accent1_5" csCatId="accent1" phldr="1"/>
      <dgm:spPr/>
    </dgm:pt>
    <dgm:pt modelId="{372296A0-60AA-4447-99FD-3BC308EB85D3}">
      <dgm:prSet phldrT="[Text]"/>
      <dgm:spPr/>
      <dgm:t>
        <a:bodyPr/>
        <a:lstStyle/>
        <a:p>
          <a:r>
            <a:rPr lang="en-US" dirty="0">
              <a:latin typeface="Calibri" charset="0"/>
            </a:rPr>
            <a:t>Use their devices while watching television </a:t>
          </a:r>
        </a:p>
      </dgm:t>
    </dgm:pt>
    <dgm:pt modelId="{71E73062-1366-4492-9890-224D37C08174}" type="parTrans" cxnId="{F8398DB4-9540-473C-A961-4DD68593D3EC}">
      <dgm:prSet/>
      <dgm:spPr/>
    </dgm:pt>
    <dgm:pt modelId="{00395249-7CE9-4390-8645-7DB846831C0F}" type="sibTrans" cxnId="{F8398DB4-9540-473C-A961-4DD68593D3EC}">
      <dgm:prSet/>
      <dgm:spPr/>
      <dgm:t>
        <a:bodyPr/>
        <a:lstStyle/>
        <a:p>
          <a:endParaRPr lang="en-US"/>
        </a:p>
      </dgm:t>
    </dgm:pt>
    <dgm:pt modelId="{7EE41D06-3C49-48BB-917D-72E6F2AE558E}">
      <dgm:prSet phldrT="[Text]"/>
      <dgm:spPr/>
      <dgm:t>
        <a:bodyPr/>
        <a:lstStyle/>
        <a:p>
          <a:r>
            <a:rPr lang="en-US" dirty="0">
              <a:latin typeface="Calibri" charset="0"/>
            </a:rPr>
            <a:t> 70% of tablet owners </a:t>
          </a:r>
        </a:p>
      </dgm:t>
    </dgm:pt>
    <dgm:pt modelId="{6EB6DCE5-288D-4FB9-AEF5-72E8242801F4}" type="parTrans" cxnId="{A1CBB480-3212-4B4A-8646-47BAEB62C0EA}">
      <dgm:prSet/>
      <dgm:spPr/>
    </dgm:pt>
    <dgm:pt modelId="{26C05B0B-5A4D-4425-821C-EAB517C9F300}" type="sibTrans" cxnId="{A1CBB480-3212-4B4A-8646-47BAEB62C0EA}">
      <dgm:prSet/>
      <dgm:spPr/>
      <dgm:t>
        <a:bodyPr/>
        <a:lstStyle/>
        <a:p>
          <a:endParaRPr lang="en-US"/>
        </a:p>
      </dgm:t>
    </dgm:pt>
    <dgm:pt modelId="{CC74E79F-DFE9-4153-A334-18226A3C5F0D}">
      <dgm:prSet phldrT="[Text]"/>
      <dgm:spPr/>
      <dgm:t>
        <a:bodyPr/>
        <a:lstStyle/>
        <a:p>
          <a:r>
            <a:rPr lang="en-US" dirty="0">
              <a:latin typeface="Calibri" charset="0"/>
            </a:rPr>
            <a:t>68% of smartphone owners  </a:t>
          </a:r>
        </a:p>
      </dgm:t>
    </dgm:pt>
    <dgm:pt modelId="{98947397-5C6F-4614-9546-41DC03C5136A}" type="parTrans" cxnId="{891412B4-F4D3-4D8E-B012-2D2DBD962984}">
      <dgm:prSet/>
      <dgm:spPr/>
    </dgm:pt>
    <dgm:pt modelId="{BCCB27EF-89F4-43F0-927A-3F6EBDAF0E27}" type="sibTrans" cxnId="{891412B4-F4D3-4D8E-B012-2D2DBD962984}">
      <dgm:prSet/>
      <dgm:spPr/>
      <dgm:t>
        <a:bodyPr/>
        <a:lstStyle/>
        <a:p>
          <a:endParaRPr lang="en-US"/>
        </a:p>
      </dgm:t>
    </dgm:pt>
    <dgm:pt modelId="{F2A35C5A-23DC-46D1-B8B5-D46630A96028}" type="pres">
      <dgm:prSet presAssocID="{A6DB4151-0280-4959-941A-3BC4D625FF52}" presName="Name0" presStyleCnt="0">
        <dgm:presLayoutVars>
          <dgm:dir/>
          <dgm:resizeHandles val="exact"/>
        </dgm:presLayoutVars>
      </dgm:prSet>
      <dgm:spPr/>
    </dgm:pt>
    <dgm:pt modelId="{56533FDE-0E41-425B-AE85-32C543156D88}" type="pres">
      <dgm:prSet presAssocID="{A6DB4151-0280-4959-941A-3BC4D625FF52}" presName="vNodes" presStyleCnt="0"/>
      <dgm:spPr/>
    </dgm:pt>
    <dgm:pt modelId="{74D42BB4-BB2D-42C8-9693-4E418DF734B0}" type="pres">
      <dgm:prSet presAssocID="{7EE41D06-3C49-48BB-917D-72E6F2AE558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D1680B-19C8-4C45-986F-4F97A9811C11}" type="pres">
      <dgm:prSet presAssocID="{26C05B0B-5A4D-4425-821C-EAB517C9F300}" presName="spacerT" presStyleCnt="0"/>
      <dgm:spPr/>
    </dgm:pt>
    <dgm:pt modelId="{C097264E-6B23-4E83-90F7-DC0DC37CBFC8}" type="pres">
      <dgm:prSet presAssocID="{26C05B0B-5A4D-4425-821C-EAB517C9F300}" presName="sibTrans" presStyleLbl="sibTrans2D1" presStyleIdx="0" presStyleCnt="2"/>
      <dgm:spPr/>
      <dgm:t>
        <a:bodyPr/>
        <a:lstStyle/>
        <a:p>
          <a:endParaRPr lang="en-US"/>
        </a:p>
      </dgm:t>
    </dgm:pt>
    <dgm:pt modelId="{DE88B71E-A4FF-4D00-8F3A-31080B4A96F3}" type="pres">
      <dgm:prSet presAssocID="{26C05B0B-5A4D-4425-821C-EAB517C9F300}" presName="spacerB" presStyleCnt="0"/>
      <dgm:spPr/>
    </dgm:pt>
    <dgm:pt modelId="{7C477E48-4828-48C7-B05D-BCF2A1236DBB}" type="pres">
      <dgm:prSet presAssocID="{CC74E79F-DFE9-4153-A334-18226A3C5F0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348159-ED82-47D4-B908-12FEFE5D68CA}" type="pres">
      <dgm:prSet presAssocID="{A6DB4151-0280-4959-941A-3BC4D625FF52}" presName="sibTransLast" presStyleLbl="sibTrans2D1" presStyleIdx="1" presStyleCnt="2"/>
      <dgm:spPr/>
      <dgm:t>
        <a:bodyPr/>
        <a:lstStyle/>
        <a:p>
          <a:endParaRPr lang="en-US"/>
        </a:p>
      </dgm:t>
    </dgm:pt>
    <dgm:pt modelId="{3E35151C-20C7-4791-BBA6-C429A243CBFD}" type="pres">
      <dgm:prSet presAssocID="{A6DB4151-0280-4959-941A-3BC4D625FF52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C705FDC4-0585-459C-82D0-E6F90F3952C4}" type="pres">
      <dgm:prSet presAssocID="{A6DB4151-0280-4959-941A-3BC4D625FF52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56B728B-6A95-472F-9F46-436626D844B1}" type="presOf" srcId="{7EE41D06-3C49-48BB-917D-72E6F2AE558E}" destId="{74D42BB4-BB2D-42C8-9693-4E418DF734B0}" srcOrd="0" destOrd="0" presId="urn:microsoft.com/office/officeart/2005/8/layout/equation2"/>
    <dgm:cxn modelId="{B3832E0E-7A1C-437B-971F-5BEBEBE02A02}" type="presOf" srcId="{372296A0-60AA-4447-99FD-3BC308EB85D3}" destId="{C705FDC4-0585-459C-82D0-E6F90F3952C4}" srcOrd="0" destOrd="0" presId="urn:microsoft.com/office/officeart/2005/8/layout/equation2"/>
    <dgm:cxn modelId="{82F3519E-CE84-4177-A180-F5914615269F}" type="presOf" srcId="{BCCB27EF-89F4-43F0-927A-3F6EBDAF0E27}" destId="{4B348159-ED82-47D4-B908-12FEFE5D68CA}" srcOrd="0" destOrd="0" presId="urn:microsoft.com/office/officeart/2005/8/layout/equation2"/>
    <dgm:cxn modelId="{A7FA39FD-5EE4-470E-974B-1F9BF45A2EAD}" type="presOf" srcId="{26C05B0B-5A4D-4425-821C-EAB517C9F300}" destId="{C097264E-6B23-4E83-90F7-DC0DC37CBFC8}" srcOrd="0" destOrd="0" presId="urn:microsoft.com/office/officeart/2005/8/layout/equation2"/>
    <dgm:cxn modelId="{A1CBB480-3212-4B4A-8646-47BAEB62C0EA}" srcId="{A6DB4151-0280-4959-941A-3BC4D625FF52}" destId="{7EE41D06-3C49-48BB-917D-72E6F2AE558E}" srcOrd="0" destOrd="0" parTransId="{6EB6DCE5-288D-4FB9-AEF5-72E8242801F4}" sibTransId="{26C05B0B-5A4D-4425-821C-EAB517C9F300}"/>
    <dgm:cxn modelId="{891412B4-F4D3-4D8E-B012-2D2DBD962984}" srcId="{A6DB4151-0280-4959-941A-3BC4D625FF52}" destId="{CC74E79F-DFE9-4153-A334-18226A3C5F0D}" srcOrd="1" destOrd="0" parTransId="{98947397-5C6F-4614-9546-41DC03C5136A}" sibTransId="{BCCB27EF-89F4-43F0-927A-3F6EBDAF0E27}"/>
    <dgm:cxn modelId="{76284182-AED9-46C8-89E5-770F643B7F6A}" type="presOf" srcId="{CC74E79F-DFE9-4153-A334-18226A3C5F0D}" destId="{7C477E48-4828-48C7-B05D-BCF2A1236DBB}" srcOrd="0" destOrd="0" presId="urn:microsoft.com/office/officeart/2005/8/layout/equation2"/>
    <dgm:cxn modelId="{F8398DB4-9540-473C-A961-4DD68593D3EC}" srcId="{A6DB4151-0280-4959-941A-3BC4D625FF52}" destId="{372296A0-60AA-4447-99FD-3BC308EB85D3}" srcOrd="2" destOrd="0" parTransId="{71E73062-1366-4492-9890-224D37C08174}" sibTransId="{00395249-7CE9-4390-8645-7DB846831C0F}"/>
    <dgm:cxn modelId="{E33F99EB-8FD2-4DDA-B576-B3F994BEB45C}" type="presOf" srcId="{A6DB4151-0280-4959-941A-3BC4D625FF52}" destId="{F2A35C5A-23DC-46D1-B8B5-D46630A96028}" srcOrd="0" destOrd="0" presId="urn:microsoft.com/office/officeart/2005/8/layout/equation2"/>
    <dgm:cxn modelId="{BDC21C92-CE9F-4B63-A099-FAF058294AFE}" type="presOf" srcId="{BCCB27EF-89F4-43F0-927A-3F6EBDAF0E27}" destId="{3E35151C-20C7-4791-BBA6-C429A243CBFD}" srcOrd="1" destOrd="0" presId="urn:microsoft.com/office/officeart/2005/8/layout/equation2"/>
    <dgm:cxn modelId="{45C8A780-C05E-4F30-9808-C4755D4D5AAC}" type="presParOf" srcId="{F2A35C5A-23DC-46D1-B8B5-D46630A96028}" destId="{56533FDE-0E41-425B-AE85-32C543156D88}" srcOrd="0" destOrd="0" presId="urn:microsoft.com/office/officeart/2005/8/layout/equation2"/>
    <dgm:cxn modelId="{8BE5CE79-F144-46A3-A30B-518C06CEE951}" type="presParOf" srcId="{56533FDE-0E41-425B-AE85-32C543156D88}" destId="{74D42BB4-BB2D-42C8-9693-4E418DF734B0}" srcOrd="0" destOrd="0" presId="urn:microsoft.com/office/officeart/2005/8/layout/equation2"/>
    <dgm:cxn modelId="{3A5190EC-C62D-4615-A2A0-EB2B3B954AE9}" type="presParOf" srcId="{56533FDE-0E41-425B-AE85-32C543156D88}" destId="{F1D1680B-19C8-4C45-986F-4F97A9811C11}" srcOrd="1" destOrd="0" presId="urn:microsoft.com/office/officeart/2005/8/layout/equation2"/>
    <dgm:cxn modelId="{6750BB3E-E3E5-4E0D-9208-C7D22879D995}" type="presParOf" srcId="{56533FDE-0E41-425B-AE85-32C543156D88}" destId="{C097264E-6B23-4E83-90F7-DC0DC37CBFC8}" srcOrd="2" destOrd="0" presId="urn:microsoft.com/office/officeart/2005/8/layout/equation2"/>
    <dgm:cxn modelId="{903D0793-6FC8-4777-A872-952A71270C91}" type="presParOf" srcId="{56533FDE-0E41-425B-AE85-32C543156D88}" destId="{DE88B71E-A4FF-4D00-8F3A-31080B4A96F3}" srcOrd="3" destOrd="0" presId="urn:microsoft.com/office/officeart/2005/8/layout/equation2"/>
    <dgm:cxn modelId="{796263B8-61AD-4335-8021-4048581143F4}" type="presParOf" srcId="{56533FDE-0E41-425B-AE85-32C543156D88}" destId="{7C477E48-4828-48C7-B05D-BCF2A1236DBB}" srcOrd="4" destOrd="0" presId="urn:microsoft.com/office/officeart/2005/8/layout/equation2"/>
    <dgm:cxn modelId="{5D5A09AD-6883-4FDA-BA60-38A1FEBB95B0}" type="presParOf" srcId="{F2A35C5A-23DC-46D1-B8B5-D46630A96028}" destId="{4B348159-ED82-47D4-B908-12FEFE5D68CA}" srcOrd="1" destOrd="0" presId="urn:microsoft.com/office/officeart/2005/8/layout/equation2"/>
    <dgm:cxn modelId="{258EC2A2-BB2C-4432-AA11-F2B79CAE292C}" type="presParOf" srcId="{4B348159-ED82-47D4-B908-12FEFE5D68CA}" destId="{3E35151C-20C7-4791-BBA6-C429A243CBFD}" srcOrd="0" destOrd="0" presId="urn:microsoft.com/office/officeart/2005/8/layout/equation2"/>
    <dgm:cxn modelId="{7FC61B8F-4AB7-458B-996F-71936A3F1313}" type="presParOf" srcId="{F2A35C5A-23DC-46D1-B8B5-D46630A96028}" destId="{C705FDC4-0585-459C-82D0-E6F90F3952C4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8BC2485-FFF1-4252-9FDA-26EB6976158B}" type="doc">
      <dgm:prSet loTypeId="urn:microsoft.com/office/officeart/2005/8/layout/default" loCatId="list" qsTypeId="urn:microsoft.com/office/officeart/2005/8/quickstyle/simple1" qsCatId="simple" csTypeId="urn:microsoft.com/office/officeart/2005/8/colors/accent1_3" csCatId="accent1" phldr="1"/>
      <dgm:spPr/>
    </dgm:pt>
    <dgm:pt modelId="{3AA8BE8A-E576-465D-A6E6-C5404E6F9F07}">
      <dgm:prSet phldrT="[Text]"/>
      <dgm:spPr/>
      <dgm:t>
        <a:bodyPr/>
        <a:lstStyle/>
        <a:p>
          <a:r>
            <a:rPr lang="en-US" dirty="0">
              <a:latin typeface="Calibri" charset="0"/>
            </a:rPr>
            <a:t>Television with integrated Internet and Web 2.0 features</a:t>
          </a:r>
        </a:p>
      </dgm:t>
    </dgm:pt>
    <dgm:pt modelId="{2F7BDC82-D677-45CD-A96E-9151BA38682D}" type="parTrans" cxnId="{5960C86B-6EFA-4791-A427-68D5CDA8E391}">
      <dgm:prSet/>
      <dgm:spPr/>
    </dgm:pt>
    <dgm:pt modelId="{735EFDF0-8147-4416-81F1-36C85129BE26}" type="sibTrans" cxnId="{5960C86B-6EFA-4791-A427-68D5CDA8E391}">
      <dgm:prSet/>
      <dgm:spPr/>
    </dgm:pt>
    <dgm:pt modelId="{608D395C-E579-4073-AE19-EF839B4420AD}">
      <dgm:prSet phldrT="[Text]"/>
      <dgm:spPr/>
      <dgm:t>
        <a:bodyPr/>
        <a:lstStyle/>
        <a:p>
          <a:r>
            <a:rPr lang="en-US" dirty="0">
              <a:latin typeface="Calibri" charset="0"/>
            </a:rPr>
            <a:t>Convergence between computers and television sets</a:t>
          </a:r>
        </a:p>
      </dgm:t>
    </dgm:pt>
    <dgm:pt modelId="{2DB21001-B834-417C-B1A9-B18B63698B85}" type="sibTrans" cxnId="{94B7C86D-7652-45E4-A5A3-9E6BDED4ACD2}">
      <dgm:prSet/>
      <dgm:spPr/>
    </dgm:pt>
    <dgm:pt modelId="{7604B414-08F1-40E6-9F35-D779D083F27D}" type="parTrans" cxnId="{94B7C86D-7652-45E4-A5A3-9E6BDED4ACD2}">
      <dgm:prSet/>
      <dgm:spPr/>
    </dgm:pt>
    <dgm:pt modelId="{BB581D37-0329-42C8-A04D-91B0A3471799}">
      <dgm:prSet phldrT="[Text]"/>
      <dgm:spPr/>
      <dgm:t>
        <a:bodyPr/>
        <a:lstStyle/>
        <a:p>
          <a:r>
            <a:rPr lang="en-US" dirty="0">
              <a:latin typeface="Calibri" charset="0"/>
            </a:rPr>
            <a:t>Provide Internet TV, online interactive media, over-the-top content, on-demand streaming media, home networking access, social media etc</a:t>
          </a:r>
        </a:p>
      </dgm:t>
    </dgm:pt>
    <dgm:pt modelId="{61A24A3A-D79E-4490-ACED-8FCF031216E5}" type="sibTrans" cxnId="{0E518502-E78D-4948-966C-B1A643089E57}">
      <dgm:prSet/>
      <dgm:spPr/>
    </dgm:pt>
    <dgm:pt modelId="{8B489542-E286-450B-B061-B780D8C17473}" type="parTrans" cxnId="{0E518502-E78D-4948-966C-B1A643089E57}">
      <dgm:prSet/>
      <dgm:spPr/>
    </dgm:pt>
    <dgm:pt modelId="{EBF53610-717C-4AA5-942E-643318927328}">
      <dgm:prSet phldrT="[Text]"/>
      <dgm:spPr/>
      <dgm:t>
        <a:bodyPr/>
        <a:lstStyle/>
        <a:p>
          <a:r>
            <a:rPr lang="en-US" dirty="0">
              <a:latin typeface="Calibri" charset="0"/>
            </a:rPr>
            <a:t>Samsung (SmartTV), Changhong, LG, Phillips</a:t>
          </a:r>
        </a:p>
      </dgm:t>
    </dgm:pt>
    <dgm:pt modelId="{87B982CD-EA98-494E-9911-1CC1C1DE6501}" type="sibTrans" cxnId="{9A2A8C11-90F6-464B-87E0-A3958C51B873}">
      <dgm:prSet/>
      <dgm:spPr/>
    </dgm:pt>
    <dgm:pt modelId="{1C2CF8E4-8319-4907-A04B-592B2AEC0BFD}" type="parTrans" cxnId="{9A2A8C11-90F6-464B-87E0-A3958C51B873}">
      <dgm:prSet/>
      <dgm:spPr/>
    </dgm:pt>
    <dgm:pt modelId="{387AEC65-F9AD-4EE3-8A49-5C158E3E6B49}" type="pres">
      <dgm:prSet presAssocID="{58BC2485-FFF1-4252-9FDA-26EB6976158B}" presName="diagram" presStyleCnt="0">
        <dgm:presLayoutVars>
          <dgm:dir/>
          <dgm:resizeHandles val="exact"/>
        </dgm:presLayoutVars>
      </dgm:prSet>
      <dgm:spPr/>
    </dgm:pt>
    <dgm:pt modelId="{4DE737C8-1A61-47A8-B148-FA6DD6957B5A}" type="pres">
      <dgm:prSet presAssocID="{3AA8BE8A-E576-465D-A6E6-C5404E6F9F0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BC0D0A-24FE-44A5-95F1-DA184B69A78E}" type="pres">
      <dgm:prSet presAssocID="{735EFDF0-8147-4416-81F1-36C85129BE26}" presName="sibTrans" presStyleCnt="0"/>
      <dgm:spPr/>
    </dgm:pt>
    <dgm:pt modelId="{1EFCED18-9587-45C6-A690-E728E266629C}" type="pres">
      <dgm:prSet presAssocID="{608D395C-E579-4073-AE19-EF839B4420AD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5CD666-3E49-411B-AEC4-2EF6283CCE39}" type="pres">
      <dgm:prSet presAssocID="{2DB21001-B834-417C-B1A9-B18B63698B85}" presName="sibTrans" presStyleCnt="0"/>
      <dgm:spPr/>
    </dgm:pt>
    <dgm:pt modelId="{F71488A7-5386-4470-B67F-3703AA2B8881}" type="pres">
      <dgm:prSet presAssocID="{BB581D37-0329-42C8-A04D-91B0A347179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89DB23-4300-4404-8360-D78E77D8BD7A}" type="pres">
      <dgm:prSet presAssocID="{61A24A3A-D79E-4490-ACED-8FCF031216E5}" presName="sibTrans" presStyleCnt="0"/>
      <dgm:spPr/>
    </dgm:pt>
    <dgm:pt modelId="{70455700-4831-453F-A565-5AA8D2CE6E42}" type="pres">
      <dgm:prSet presAssocID="{EBF53610-717C-4AA5-942E-64331892732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A2A8C11-90F6-464B-87E0-A3958C51B873}" srcId="{58BC2485-FFF1-4252-9FDA-26EB6976158B}" destId="{EBF53610-717C-4AA5-942E-643318927328}" srcOrd="3" destOrd="0" parTransId="{1C2CF8E4-8319-4907-A04B-592B2AEC0BFD}" sibTransId="{87B982CD-EA98-494E-9911-1CC1C1DE6501}"/>
    <dgm:cxn modelId="{4E7A3DE2-2BFF-CD4D-B2DC-26982B34FDA7}" type="presOf" srcId="{608D395C-E579-4073-AE19-EF839B4420AD}" destId="{1EFCED18-9587-45C6-A690-E728E266629C}" srcOrd="0" destOrd="0" presId="urn:microsoft.com/office/officeart/2005/8/layout/default"/>
    <dgm:cxn modelId="{94184D88-C63B-1C47-B97A-2EEEA948E821}" type="presOf" srcId="{BB581D37-0329-42C8-A04D-91B0A3471799}" destId="{F71488A7-5386-4470-B67F-3703AA2B8881}" srcOrd="0" destOrd="0" presId="urn:microsoft.com/office/officeart/2005/8/layout/default"/>
    <dgm:cxn modelId="{5960C86B-6EFA-4791-A427-68D5CDA8E391}" srcId="{58BC2485-FFF1-4252-9FDA-26EB6976158B}" destId="{3AA8BE8A-E576-465D-A6E6-C5404E6F9F07}" srcOrd="0" destOrd="0" parTransId="{2F7BDC82-D677-45CD-A96E-9151BA38682D}" sibTransId="{735EFDF0-8147-4416-81F1-36C85129BE26}"/>
    <dgm:cxn modelId="{73D56F3D-274E-D74D-AD4C-AA6FF2173787}" type="presOf" srcId="{58BC2485-FFF1-4252-9FDA-26EB6976158B}" destId="{387AEC65-F9AD-4EE3-8A49-5C158E3E6B49}" srcOrd="0" destOrd="0" presId="urn:microsoft.com/office/officeart/2005/8/layout/default"/>
    <dgm:cxn modelId="{94B7C86D-7652-45E4-A5A3-9E6BDED4ACD2}" srcId="{58BC2485-FFF1-4252-9FDA-26EB6976158B}" destId="{608D395C-E579-4073-AE19-EF839B4420AD}" srcOrd="1" destOrd="0" parTransId="{7604B414-08F1-40E6-9F35-D779D083F27D}" sibTransId="{2DB21001-B834-417C-B1A9-B18B63698B85}"/>
    <dgm:cxn modelId="{A6560B08-0C32-0347-B173-8455DC2BEE44}" type="presOf" srcId="{EBF53610-717C-4AA5-942E-643318927328}" destId="{70455700-4831-453F-A565-5AA8D2CE6E42}" srcOrd="0" destOrd="0" presId="urn:microsoft.com/office/officeart/2005/8/layout/default"/>
    <dgm:cxn modelId="{0E518502-E78D-4948-966C-B1A643089E57}" srcId="{58BC2485-FFF1-4252-9FDA-26EB6976158B}" destId="{BB581D37-0329-42C8-A04D-91B0A3471799}" srcOrd="2" destOrd="0" parTransId="{8B489542-E286-450B-B061-B780D8C17473}" sibTransId="{61A24A3A-D79E-4490-ACED-8FCF031216E5}"/>
    <dgm:cxn modelId="{AA85341C-72FC-C249-BCFE-4714736819AD}" type="presOf" srcId="{3AA8BE8A-E576-465D-A6E6-C5404E6F9F07}" destId="{4DE737C8-1A61-47A8-B148-FA6DD6957B5A}" srcOrd="0" destOrd="0" presId="urn:microsoft.com/office/officeart/2005/8/layout/default"/>
    <dgm:cxn modelId="{3559EC34-B3F0-D947-97BE-83F8C1356182}" type="presParOf" srcId="{387AEC65-F9AD-4EE3-8A49-5C158E3E6B49}" destId="{4DE737C8-1A61-47A8-B148-FA6DD6957B5A}" srcOrd="0" destOrd="0" presId="urn:microsoft.com/office/officeart/2005/8/layout/default"/>
    <dgm:cxn modelId="{F0423FDF-F673-BF4F-BFEE-451C9D04F456}" type="presParOf" srcId="{387AEC65-F9AD-4EE3-8A49-5C158E3E6B49}" destId="{28BC0D0A-24FE-44A5-95F1-DA184B69A78E}" srcOrd="1" destOrd="0" presId="urn:microsoft.com/office/officeart/2005/8/layout/default"/>
    <dgm:cxn modelId="{C8C90799-EC62-AA45-B631-A06EB9A8FB4B}" type="presParOf" srcId="{387AEC65-F9AD-4EE3-8A49-5C158E3E6B49}" destId="{1EFCED18-9587-45C6-A690-E728E266629C}" srcOrd="2" destOrd="0" presId="urn:microsoft.com/office/officeart/2005/8/layout/default"/>
    <dgm:cxn modelId="{7C374B8A-0512-8B49-AF3A-CA49129926C5}" type="presParOf" srcId="{387AEC65-F9AD-4EE3-8A49-5C158E3E6B49}" destId="{935CD666-3E49-411B-AEC4-2EF6283CCE39}" srcOrd="3" destOrd="0" presId="urn:microsoft.com/office/officeart/2005/8/layout/default"/>
    <dgm:cxn modelId="{3E65EE10-BF35-2B48-A27B-1FC62A36C3D6}" type="presParOf" srcId="{387AEC65-F9AD-4EE3-8A49-5C158E3E6B49}" destId="{F71488A7-5386-4470-B67F-3703AA2B8881}" srcOrd="4" destOrd="0" presId="urn:microsoft.com/office/officeart/2005/8/layout/default"/>
    <dgm:cxn modelId="{16D9FB09-518B-4040-8A15-4AEE5B97A3AB}" type="presParOf" srcId="{387AEC65-F9AD-4EE3-8A49-5C158E3E6B49}" destId="{B889DB23-4300-4404-8360-D78E77D8BD7A}" srcOrd="5" destOrd="0" presId="urn:microsoft.com/office/officeart/2005/8/layout/default"/>
    <dgm:cxn modelId="{79C673E3-2A94-F444-876A-50C041F26C08}" type="presParOf" srcId="{387AEC65-F9AD-4EE3-8A49-5C158E3E6B49}" destId="{70455700-4831-453F-A565-5AA8D2CE6E42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6A7C1E8-527A-4FA8-981D-8C506B286FCC}" type="doc">
      <dgm:prSet loTypeId="urn:microsoft.com/office/officeart/2005/8/layout/hList9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A5A1F83A-86E3-4B1D-A453-2F9E58FDB127}">
      <dgm:prSet phldrT="[Text]"/>
      <dgm:spPr/>
      <dgm:t>
        <a:bodyPr/>
        <a:lstStyle/>
        <a:p>
          <a:r>
            <a:rPr lang="en-US"/>
            <a:t>8k</a:t>
          </a:r>
          <a:endParaRPr lang="en-US" dirty="0"/>
        </a:p>
      </dgm:t>
    </dgm:pt>
    <dgm:pt modelId="{1EB1CFEA-2E9D-456E-867B-C155B51CF326}" type="parTrans" cxnId="{867893DA-A33F-4C67-B89F-0428F4416055}">
      <dgm:prSet/>
      <dgm:spPr/>
      <dgm:t>
        <a:bodyPr/>
        <a:lstStyle/>
        <a:p>
          <a:endParaRPr lang="en-US"/>
        </a:p>
      </dgm:t>
    </dgm:pt>
    <dgm:pt modelId="{083FF0CB-FCCD-444F-A7A8-9D1E35ABEFFA}" type="sibTrans" cxnId="{867893DA-A33F-4C67-B89F-0428F4416055}">
      <dgm:prSet/>
      <dgm:spPr/>
      <dgm:t>
        <a:bodyPr/>
        <a:lstStyle/>
        <a:p>
          <a:endParaRPr lang="en-US"/>
        </a:p>
      </dgm:t>
    </dgm:pt>
    <dgm:pt modelId="{09B46855-0A81-425E-B092-19F95BB10F8E}">
      <dgm:prSet phldrT="[Text]"/>
      <dgm:spPr/>
      <dgm:t>
        <a:bodyPr/>
        <a:lstStyle/>
        <a:p>
          <a:r>
            <a:rPr lang="de-DE" dirty="0">
              <a:latin typeface="Gill Sans MT" charset="0"/>
            </a:rPr>
            <a:t>7680 pixels x 4320 pixels</a:t>
          </a:r>
          <a:r>
            <a:rPr lang="en-US" dirty="0">
              <a:latin typeface="Gill Sans MT" charset="0"/>
            </a:rPr>
            <a:t>(33.18 megapixels) </a:t>
          </a:r>
        </a:p>
      </dgm:t>
    </dgm:pt>
    <dgm:pt modelId="{EC5C9ED0-A887-463F-9F34-ECA43E23CA16}" type="parTrans" cxnId="{F16E8C84-D104-4122-864F-398784FAB5FF}">
      <dgm:prSet/>
      <dgm:spPr/>
      <dgm:t>
        <a:bodyPr/>
        <a:lstStyle/>
        <a:p>
          <a:endParaRPr lang="en-US"/>
        </a:p>
      </dgm:t>
    </dgm:pt>
    <dgm:pt modelId="{C9DB9CE2-FCA2-4D10-9B60-ECFDB749A8C7}" type="sibTrans" cxnId="{F16E8C84-D104-4122-864F-398784FAB5FF}">
      <dgm:prSet/>
      <dgm:spPr/>
      <dgm:t>
        <a:bodyPr/>
        <a:lstStyle/>
        <a:p>
          <a:endParaRPr lang="en-US"/>
        </a:p>
      </dgm:t>
    </dgm:pt>
    <dgm:pt modelId="{EC3F36CC-0565-4941-84B4-E1071B2D5813}">
      <dgm:prSet phldrT="[Text]"/>
      <dgm:spPr/>
      <dgm:t>
        <a:bodyPr/>
        <a:lstStyle/>
        <a:p>
          <a:r>
            <a:rPr lang="en-US"/>
            <a:t>3D</a:t>
          </a:r>
          <a:endParaRPr lang="en-US" dirty="0"/>
        </a:p>
      </dgm:t>
    </dgm:pt>
    <dgm:pt modelId="{3C18F603-88B9-46A1-97FE-DFEDCC81D143}" type="parTrans" cxnId="{533354D8-F737-4293-8A47-FB9AE2E0077D}">
      <dgm:prSet/>
      <dgm:spPr/>
      <dgm:t>
        <a:bodyPr/>
        <a:lstStyle/>
        <a:p>
          <a:endParaRPr lang="en-US"/>
        </a:p>
      </dgm:t>
    </dgm:pt>
    <dgm:pt modelId="{8719148C-5292-42DE-BA83-E221EE4F257F}" type="sibTrans" cxnId="{533354D8-F737-4293-8A47-FB9AE2E0077D}">
      <dgm:prSet/>
      <dgm:spPr/>
      <dgm:t>
        <a:bodyPr/>
        <a:lstStyle/>
        <a:p>
          <a:endParaRPr lang="en-US"/>
        </a:p>
      </dgm:t>
    </dgm:pt>
    <dgm:pt modelId="{849A268D-E2BD-406F-87B1-82764408BE4F}">
      <dgm:prSet phldrT="[Text]"/>
      <dgm:spPr/>
      <dgm:t>
        <a:bodyPr/>
        <a:lstStyle/>
        <a:p>
          <a:r>
            <a:rPr lang="en-US" dirty="0">
              <a:latin typeface="Gill Sans MT" charset="0"/>
            </a:rPr>
            <a:t>3D LED HDTV released by Samsung</a:t>
          </a:r>
        </a:p>
      </dgm:t>
    </dgm:pt>
    <dgm:pt modelId="{5F3947D6-29BB-434D-99C8-B91E7A9AC258}" type="parTrans" cxnId="{B5EEBA40-971F-43EA-899A-B600C88D2338}">
      <dgm:prSet/>
      <dgm:spPr/>
      <dgm:t>
        <a:bodyPr/>
        <a:lstStyle/>
        <a:p>
          <a:endParaRPr lang="en-US"/>
        </a:p>
      </dgm:t>
    </dgm:pt>
    <dgm:pt modelId="{AFEC1DE8-84F6-4C97-81E2-1227673CDC7D}" type="sibTrans" cxnId="{B5EEBA40-971F-43EA-899A-B600C88D2338}">
      <dgm:prSet/>
      <dgm:spPr/>
      <dgm:t>
        <a:bodyPr/>
        <a:lstStyle/>
        <a:p>
          <a:endParaRPr lang="en-US"/>
        </a:p>
      </dgm:t>
    </dgm:pt>
    <dgm:pt modelId="{6AA839BC-8FA9-4CB5-91CD-00E549DCF74D}">
      <dgm:prSet phldrT="[Text]"/>
      <dgm:spPr/>
      <dgm:t>
        <a:bodyPr/>
        <a:lstStyle/>
        <a:p>
          <a:r>
            <a:rPr lang="en-US" dirty="0"/>
            <a:t>increase immersion, </a:t>
          </a:r>
          <a:r>
            <a:rPr lang="en-US" dirty="0">
              <a:latin typeface="Gill Sans MT" charset="0"/>
            </a:rPr>
            <a:t>wider field of view</a:t>
          </a:r>
        </a:p>
      </dgm:t>
    </dgm:pt>
    <dgm:pt modelId="{A8427722-B946-4AC7-84D7-A730978C5045}" type="parTrans" cxnId="{EC69C4F1-2F47-42C0-9863-FEA1FC3EF6F0}">
      <dgm:prSet/>
      <dgm:spPr/>
    </dgm:pt>
    <dgm:pt modelId="{EBBD64C9-66FA-4989-9E49-7B47F8F51EDF}" type="sibTrans" cxnId="{EC69C4F1-2F47-42C0-9863-FEA1FC3EF6F0}">
      <dgm:prSet/>
      <dgm:spPr/>
    </dgm:pt>
    <dgm:pt modelId="{0B5F8A0D-4D24-481C-BF98-82CBC9967C7C}">
      <dgm:prSet phldrT="[Text]"/>
      <dgm:spPr/>
      <dgm:t>
        <a:bodyPr/>
        <a:lstStyle/>
        <a:p>
          <a:r>
            <a:rPr lang="en-US"/>
            <a:t>Curved</a:t>
          </a:r>
          <a:endParaRPr lang="en-US" dirty="0">
            <a:latin typeface="Gill Sans MT" charset="0"/>
          </a:endParaRPr>
        </a:p>
      </dgm:t>
    </dgm:pt>
    <dgm:pt modelId="{385B814B-44DD-4061-ADB7-B2DB13E51536}" type="parTrans" cxnId="{E0402D39-3831-4221-A384-84F09283E93C}">
      <dgm:prSet/>
      <dgm:spPr/>
    </dgm:pt>
    <dgm:pt modelId="{CDEDF902-036E-44B3-ACDE-F49C9B13C1F8}" type="sibTrans" cxnId="{E0402D39-3831-4221-A384-84F09283E93C}">
      <dgm:prSet/>
      <dgm:spPr/>
    </dgm:pt>
    <dgm:pt modelId="{BD19C0DC-53DE-4950-8902-6A82E8EE0FE7}">
      <dgm:prSet phldrT="[Text]"/>
      <dgm:spPr/>
      <dgm:t>
        <a:bodyPr/>
        <a:lstStyle/>
        <a:p>
          <a:r>
            <a:rPr lang="en-US" dirty="0">
              <a:latin typeface="Gill Sans MT" charset="0"/>
            </a:rPr>
            <a:t>Japan's NHK Hitoyoshi Station 8K TV</a:t>
          </a:r>
        </a:p>
      </dgm:t>
    </dgm:pt>
    <dgm:pt modelId="{A109F760-89F6-4977-87EE-0441666D254C}" type="parTrans" cxnId="{25DFC67F-DD64-435C-8165-238446E06066}">
      <dgm:prSet/>
      <dgm:spPr/>
    </dgm:pt>
    <dgm:pt modelId="{5E49CE9F-873B-48EF-A7EE-F413B7459372}" type="sibTrans" cxnId="{25DFC67F-DD64-435C-8165-238446E06066}">
      <dgm:prSet/>
      <dgm:spPr/>
    </dgm:pt>
    <dgm:pt modelId="{4B5F2BD2-7809-4A30-A579-5C4D382CDF12}">
      <dgm:prSet phldrT="[Text]"/>
      <dgm:spPr/>
      <dgm:t>
        <a:bodyPr/>
        <a:lstStyle/>
        <a:p>
          <a:r>
            <a:rPr lang="en-US" sz="3000" dirty="0">
              <a:latin typeface="Gill Sans MT" charset="0"/>
            </a:rPr>
            <a:t>Samsung UN65JS9000, </a:t>
          </a:r>
          <a:r>
            <a:rPr lang="en-US" sz="2800" dirty="0">
              <a:latin typeface="Gill Sans MT" charset="0"/>
            </a:rPr>
            <a:t>LG 55EA9809</a:t>
          </a:r>
        </a:p>
      </dgm:t>
    </dgm:pt>
    <dgm:pt modelId="{14FD4A85-255B-42FA-89B9-266790F8219D}" type="parTrans" cxnId="{1EBF76D2-2E72-47CE-9821-B9C0E9D19DD1}">
      <dgm:prSet/>
      <dgm:spPr/>
    </dgm:pt>
    <dgm:pt modelId="{1CF86D34-3754-4909-95A5-24AB6603272F}" type="sibTrans" cxnId="{1EBF76D2-2E72-47CE-9821-B9C0E9D19DD1}">
      <dgm:prSet/>
      <dgm:spPr/>
    </dgm:pt>
    <dgm:pt modelId="{47EE6F06-2955-4B17-A0D0-EAC463CC2D2D}">
      <dgm:prSet phldrT="[Text]"/>
      <dgm:spPr/>
      <dgm:t>
        <a:bodyPr/>
        <a:lstStyle/>
        <a:p>
          <a:r>
            <a:rPr lang="en-US" dirty="0">
              <a:latin typeface="Gill Sans MT" charset="0"/>
            </a:rPr>
            <a:t>offer a new dimension, with or without glasses</a:t>
          </a:r>
        </a:p>
      </dgm:t>
    </dgm:pt>
    <dgm:pt modelId="{9875A3E6-BE60-44C0-9C6C-4E447A6C9116}" type="parTrans" cxnId="{14779D6F-EF53-40B7-AA3D-D7300508821A}">
      <dgm:prSet/>
      <dgm:spPr/>
    </dgm:pt>
    <dgm:pt modelId="{66B64F49-8E76-421F-88EC-7F1391C320D8}" type="sibTrans" cxnId="{14779D6F-EF53-40B7-AA3D-D7300508821A}">
      <dgm:prSet/>
      <dgm:spPr/>
    </dgm:pt>
    <dgm:pt modelId="{6B2D9C15-05E1-4308-B8FA-65B27E83CAC6}">
      <dgm:prSet phldrT="[Text]"/>
      <dgm:spPr/>
      <dgm:t>
        <a:bodyPr/>
        <a:lstStyle/>
        <a:p>
          <a:r>
            <a:rPr lang="en-US" dirty="0">
              <a:latin typeface="Verdana" charset="0"/>
            </a:rPr>
            <a:t>Alioscopy</a:t>
          </a:r>
          <a:r>
            <a:rPr lang="en-US" dirty="0">
              <a:latin typeface="Calibri" charset="0"/>
            </a:rPr>
            <a:t> TV or TRIDELITY</a:t>
          </a:r>
        </a:p>
      </dgm:t>
    </dgm:pt>
    <dgm:pt modelId="{696EF1EC-BF74-4959-9D79-081404AF51B1}" type="parTrans" cxnId="{AEA22BC9-C6AB-445A-A952-A671D48CBDC3}">
      <dgm:prSet/>
      <dgm:spPr/>
    </dgm:pt>
    <dgm:pt modelId="{6298E919-2F33-420E-9534-AEC724133673}" type="sibTrans" cxnId="{AEA22BC9-C6AB-445A-A952-A671D48CBDC3}">
      <dgm:prSet/>
      <dgm:spPr/>
    </dgm:pt>
    <dgm:pt modelId="{2C67ADAE-C619-4CC0-BE3F-E4EB09AFFB28}" type="pres">
      <dgm:prSet presAssocID="{46A7C1E8-527A-4FA8-981D-8C506B286FCC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122ECEBB-BBC5-42CE-8254-3E4A1BFA9591}" type="pres">
      <dgm:prSet presAssocID="{A5A1F83A-86E3-4B1D-A453-2F9E58FDB127}" presName="posSpace" presStyleCnt="0"/>
      <dgm:spPr/>
    </dgm:pt>
    <dgm:pt modelId="{5C216597-61CE-469C-9768-3C01F074D360}" type="pres">
      <dgm:prSet presAssocID="{A5A1F83A-86E3-4B1D-A453-2F9E58FDB127}" presName="vertFlow" presStyleCnt="0"/>
      <dgm:spPr/>
    </dgm:pt>
    <dgm:pt modelId="{724A346B-7440-4B04-87B3-B501BFBF65CE}" type="pres">
      <dgm:prSet presAssocID="{A5A1F83A-86E3-4B1D-A453-2F9E58FDB127}" presName="topSpace" presStyleCnt="0"/>
      <dgm:spPr/>
    </dgm:pt>
    <dgm:pt modelId="{98CC7555-7ABE-4A29-B203-7F0BF5D9B02A}" type="pres">
      <dgm:prSet presAssocID="{A5A1F83A-86E3-4B1D-A453-2F9E58FDB127}" presName="firstComp" presStyleCnt="0"/>
      <dgm:spPr/>
    </dgm:pt>
    <dgm:pt modelId="{77A4AF8B-A22A-4108-BEEA-B7B9FC76AEDF}" type="pres">
      <dgm:prSet presAssocID="{A5A1F83A-86E3-4B1D-A453-2F9E58FDB127}" presName="firstChild" presStyleLbl="bgAccFollowNode1" presStyleIdx="0" presStyleCnt="7"/>
      <dgm:spPr/>
      <dgm:t>
        <a:bodyPr/>
        <a:lstStyle/>
        <a:p>
          <a:endParaRPr lang="en-US"/>
        </a:p>
      </dgm:t>
    </dgm:pt>
    <dgm:pt modelId="{8EE7BF70-B8E5-4CAC-A1CE-0901F7FEBDD5}" type="pres">
      <dgm:prSet presAssocID="{A5A1F83A-86E3-4B1D-A453-2F9E58FDB127}" presName="firstChildTx" presStyleLbl="bgAccFollow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1BDFFE-280A-42DF-ACAB-CFE9C73546A2}" type="pres">
      <dgm:prSet presAssocID="{BD19C0DC-53DE-4950-8902-6A82E8EE0FE7}" presName="comp" presStyleCnt="0"/>
      <dgm:spPr/>
    </dgm:pt>
    <dgm:pt modelId="{057C2A0C-709E-4FCE-9DDB-10DC107D7BED}" type="pres">
      <dgm:prSet presAssocID="{BD19C0DC-53DE-4950-8902-6A82E8EE0FE7}" presName="child" presStyleLbl="bgAccFollowNode1" presStyleIdx="1" presStyleCnt="7"/>
      <dgm:spPr/>
      <dgm:t>
        <a:bodyPr/>
        <a:lstStyle/>
        <a:p>
          <a:endParaRPr lang="en-US"/>
        </a:p>
      </dgm:t>
    </dgm:pt>
    <dgm:pt modelId="{1DAD9E05-403D-4783-B518-74DA990B77E9}" type="pres">
      <dgm:prSet presAssocID="{BD19C0DC-53DE-4950-8902-6A82E8EE0FE7}" presName="childTx" presStyleLbl="bgAccFollow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E2708D-485A-4F4B-866F-1A91CD7F58EC}" type="pres">
      <dgm:prSet presAssocID="{A5A1F83A-86E3-4B1D-A453-2F9E58FDB127}" presName="negSpace" presStyleCnt="0"/>
      <dgm:spPr/>
    </dgm:pt>
    <dgm:pt modelId="{92E5175E-FBBC-4441-BD37-DCA6F42FB102}" type="pres">
      <dgm:prSet presAssocID="{A5A1F83A-86E3-4B1D-A453-2F9E58FDB127}" presName="circle" presStyleLbl="node1" presStyleIdx="0" presStyleCnt="3"/>
      <dgm:spPr/>
      <dgm:t>
        <a:bodyPr/>
        <a:lstStyle/>
        <a:p>
          <a:endParaRPr lang="en-US"/>
        </a:p>
      </dgm:t>
    </dgm:pt>
    <dgm:pt modelId="{EADB524C-5215-4A5E-A784-763E915471DD}" type="pres">
      <dgm:prSet presAssocID="{083FF0CB-FCCD-444F-A7A8-9D1E35ABEFFA}" presName="transSpace" presStyleCnt="0"/>
      <dgm:spPr/>
    </dgm:pt>
    <dgm:pt modelId="{9DAF05D4-AB74-4344-A07A-CA593A0DEC78}" type="pres">
      <dgm:prSet presAssocID="{0B5F8A0D-4D24-481C-BF98-82CBC9967C7C}" presName="posSpace" presStyleCnt="0"/>
      <dgm:spPr/>
    </dgm:pt>
    <dgm:pt modelId="{8D2C0CCF-BCCD-4E12-9E83-6CB661B9A02D}" type="pres">
      <dgm:prSet presAssocID="{0B5F8A0D-4D24-481C-BF98-82CBC9967C7C}" presName="vertFlow" presStyleCnt="0"/>
      <dgm:spPr/>
    </dgm:pt>
    <dgm:pt modelId="{92624ED0-BAC5-42F9-AE5A-F2D9B0311C76}" type="pres">
      <dgm:prSet presAssocID="{0B5F8A0D-4D24-481C-BF98-82CBC9967C7C}" presName="topSpace" presStyleCnt="0"/>
      <dgm:spPr/>
    </dgm:pt>
    <dgm:pt modelId="{93CEB94B-6287-40D9-BF1D-0362775C7531}" type="pres">
      <dgm:prSet presAssocID="{0B5F8A0D-4D24-481C-BF98-82CBC9967C7C}" presName="firstComp" presStyleCnt="0"/>
      <dgm:spPr/>
    </dgm:pt>
    <dgm:pt modelId="{A24BC130-A0D1-41EF-AF61-8EDAD35DD01D}" type="pres">
      <dgm:prSet presAssocID="{0B5F8A0D-4D24-481C-BF98-82CBC9967C7C}" presName="firstChild" presStyleLbl="bgAccFollowNode1" presStyleIdx="2" presStyleCnt="7"/>
      <dgm:spPr/>
      <dgm:t>
        <a:bodyPr/>
        <a:lstStyle/>
        <a:p>
          <a:endParaRPr lang="en-US"/>
        </a:p>
      </dgm:t>
    </dgm:pt>
    <dgm:pt modelId="{C5CEAB37-5641-4B16-9CA4-6B696813CF19}" type="pres">
      <dgm:prSet presAssocID="{0B5F8A0D-4D24-481C-BF98-82CBC9967C7C}" presName="firstChildTx" presStyleLbl="bgAccFollow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3E9CF3-86C0-4E97-8D25-2F689C580F63}" type="pres">
      <dgm:prSet presAssocID="{4B5F2BD2-7809-4A30-A579-5C4D382CDF12}" presName="comp" presStyleCnt="0"/>
      <dgm:spPr/>
    </dgm:pt>
    <dgm:pt modelId="{329CDCB8-D8C8-45B4-AAB6-94463EC7A857}" type="pres">
      <dgm:prSet presAssocID="{4B5F2BD2-7809-4A30-A579-5C4D382CDF12}" presName="child" presStyleLbl="bgAccFollowNode1" presStyleIdx="3" presStyleCnt="7"/>
      <dgm:spPr/>
      <dgm:t>
        <a:bodyPr/>
        <a:lstStyle/>
        <a:p>
          <a:endParaRPr lang="en-US"/>
        </a:p>
      </dgm:t>
    </dgm:pt>
    <dgm:pt modelId="{5AF5AD41-23ED-4BB2-BAAD-47B231AC50CC}" type="pres">
      <dgm:prSet presAssocID="{4B5F2BD2-7809-4A30-A579-5C4D382CDF12}" presName="childTx" presStyleLbl="bgAccFollow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779493-CAA8-4564-96BF-2CB7F46DB6C6}" type="pres">
      <dgm:prSet presAssocID="{0B5F8A0D-4D24-481C-BF98-82CBC9967C7C}" presName="negSpace" presStyleCnt="0"/>
      <dgm:spPr/>
    </dgm:pt>
    <dgm:pt modelId="{C9465ED3-503F-45B5-A6E1-04495A0103DF}" type="pres">
      <dgm:prSet presAssocID="{0B5F8A0D-4D24-481C-BF98-82CBC9967C7C}" presName="circle" presStyleLbl="node1" presStyleIdx="1" presStyleCnt="3"/>
      <dgm:spPr/>
      <dgm:t>
        <a:bodyPr/>
        <a:lstStyle/>
        <a:p>
          <a:endParaRPr lang="en-US"/>
        </a:p>
      </dgm:t>
    </dgm:pt>
    <dgm:pt modelId="{00C158CC-FB93-4FF2-9371-97EF0F7A70DC}" type="pres">
      <dgm:prSet presAssocID="{CDEDF902-036E-44B3-ACDE-F49C9B13C1F8}" presName="transSpace" presStyleCnt="0"/>
      <dgm:spPr/>
    </dgm:pt>
    <dgm:pt modelId="{07FC30B4-1EA3-4909-8EFB-149FB50CBFD0}" type="pres">
      <dgm:prSet presAssocID="{EC3F36CC-0565-4941-84B4-E1071B2D5813}" presName="posSpace" presStyleCnt="0"/>
      <dgm:spPr/>
    </dgm:pt>
    <dgm:pt modelId="{8566D0F7-0149-4EC7-B8CB-162C65D9FDE3}" type="pres">
      <dgm:prSet presAssocID="{EC3F36CC-0565-4941-84B4-E1071B2D5813}" presName="vertFlow" presStyleCnt="0"/>
      <dgm:spPr/>
    </dgm:pt>
    <dgm:pt modelId="{C6B5FA60-71D9-4A56-9088-25637858C08B}" type="pres">
      <dgm:prSet presAssocID="{EC3F36CC-0565-4941-84B4-E1071B2D5813}" presName="topSpace" presStyleCnt="0"/>
      <dgm:spPr/>
    </dgm:pt>
    <dgm:pt modelId="{CBE3DFD0-6F03-4816-95CE-5C605B7948EE}" type="pres">
      <dgm:prSet presAssocID="{EC3F36CC-0565-4941-84B4-E1071B2D5813}" presName="firstComp" presStyleCnt="0"/>
      <dgm:spPr/>
    </dgm:pt>
    <dgm:pt modelId="{39392437-FA1A-49C4-A74E-379110F7472C}" type="pres">
      <dgm:prSet presAssocID="{EC3F36CC-0565-4941-84B4-E1071B2D5813}" presName="firstChild" presStyleLbl="bgAccFollowNode1" presStyleIdx="4" presStyleCnt="7"/>
      <dgm:spPr/>
      <dgm:t>
        <a:bodyPr/>
        <a:lstStyle/>
        <a:p>
          <a:endParaRPr lang="en-US"/>
        </a:p>
      </dgm:t>
    </dgm:pt>
    <dgm:pt modelId="{6793DA01-D18E-427D-8998-9DB717260D55}" type="pres">
      <dgm:prSet presAssocID="{EC3F36CC-0565-4941-84B4-E1071B2D5813}" presName="firstChildTx" presStyleLbl="bgAccFollow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5D3919-5D1D-413F-ACFE-FE5F36328F0F}" type="pres">
      <dgm:prSet presAssocID="{6B2D9C15-05E1-4308-B8FA-65B27E83CAC6}" presName="comp" presStyleCnt="0"/>
      <dgm:spPr/>
    </dgm:pt>
    <dgm:pt modelId="{6641FE48-0D8A-4916-A4BE-C8CEEFC4D184}" type="pres">
      <dgm:prSet presAssocID="{6B2D9C15-05E1-4308-B8FA-65B27E83CAC6}" presName="child" presStyleLbl="bgAccFollowNode1" presStyleIdx="5" presStyleCnt="7"/>
      <dgm:spPr/>
      <dgm:t>
        <a:bodyPr/>
        <a:lstStyle/>
        <a:p>
          <a:endParaRPr lang="en-US"/>
        </a:p>
      </dgm:t>
    </dgm:pt>
    <dgm:pt modelId="{DC3FFBCF-192B-4437-BBC2-3CF177B88966}" type="pres">
      <dgm:prSet presAssocID="{6B2D9C15-05E1-4308-B8FA-65B27E83CAC6}" presName="childTx" presStyleLbl="bgAccFollow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8998F0-B6E6-4047-9A0F-51D383EA4F78}" type="pres">
      <dgm:prSet presAssocID="{849A268D-E2BD-406F-87B1-82764408BE4F}" presName="comp" presStyleCnt="0"/>
      <dgm:spPr/>
    </dgm:pt>
    <dgm:pt modelId="{176132B2-4F36-49A0-A984-6B7B31A10522}" type="pres">
      <dgm:prSet presAssocID="{849A268D-E2BD-406F-87B1-82764408BE4F}" presName="child" presStyleLbl="bgAccFollowNode1" presStyleIdx="6" presStyleCnt="7"/>
      <dgm:spPr/>
      <dgm:t>
        <a:bodyPr/>
        <a:lstStyle/>
        <a:p>
          <a:endParaRPr lang="en-US"/>
        </a:p>
      </dgm:t>
    </dgm:pt>
    <dgm:pt modelId="{1C83D44D-7116-4D0A-B666-BC92D01DDE02}" type="pres">
      <dgm:prSet presAssocID="{849A268D-E2BD-406F-87B1-82764408BE4F}" presName="childTx" presStyleLbl="bgAccFollow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2CE5F6-1BAA-4707-8BD8-267071F3BD02}" type="pres">
      <dgm:prSet presAssocID="{EC3F36CC-0565-4941-84B4-E1071B2D5813}" presName="negSpace" presStyleCnt="0"/>
      <dgm:spPr/>
    </dgm:pt>
    <dgm:pt modelId="{FB94E1E2-29AB-45D7-8E83-894E5D035708}" type="pres">
      <dgm:prSet presAssocID="{EC3F36CC-0565-4941-84B4-E1071B2D5813}" presName="circle" presStyleLbl="node1" presStyleIdx="2" presStyleCnt="3"/>
      <dgm:spPr/>
      <dgm:t>
        <a:bodyPr/>
        <a:lstStyle/>
        <a:p>
          <a:endParaRPr lang="en-US"/>
        </a:p>
      </dgm:t>
    </dgm:pt>
  </dgm:ptLst>
  <dgm:cxnLst>
    <dgm:cxn modelId="{1EBF76D2-2E72-47CE-9821-B9C0E9D19DD1}" srcId="{0B5F8A0D-4D24-481C-BF98-82CBC9967C7C}" destId="{4B5F2BD2-7809-4A30-A579-5C4D382CDF12}" srcOrd="1" destOrd="0" parTransId="{14FD4A85-255B-42FA-89B9-266790F8219D}" sibTransId="{1CF86D34-3754-4909-95A5-24AB6603272F}"/>
    <dgm:cxn modelId="{14779D6F-EF53-40B7-AA3D-D7300508821A}" srcId="{EC3F36CC-0565-4941-84B4-E1071B2D5813}" destId="{47EE6F06-2955-4B17-A0D0-EAC463CC2D2D}" srcOrd="0" destOrd="0" parTransId="{9875A3E6-BE60-44C0-9C6C-4E447A6C9116}" sibTransId="{66B64F49-8E76-421F-88EC-7F1391C320D8}"/>
    <dgm:cxn modelId="{12E978C9-D8A9-B647-A095-846FD77B8341}" type="presOf" srcId="{0B5F8A0D-4D24-481C-BF98-82CBC9967C7C}" destId="{C9465ED3-503F-45B5-A6E1-04495A0103DF}" srcOrd="0" destOrd="0" presId="urn:microsoft.com/office/officeart/2005/8/layout/hList9"/>
    <dgm:cxn modelId="{FD5BAF70-4CE9-A248-BD67-D22BA81565DE}" type="presOf" srcId="{46A7C1E8-527A-4FA8-981D-8C506B286FCC}" destId="{2C67ADAE-C619-4CC0-BE3F-E4EB09AFFB28}" srcOrd="0" destOrd="0" presId="urn:microsoft.com/office/officeart/2005/8/layout/hList9"/>
    <dgm:cxn modelId="{E59317CE-EC9D-DA41-8C0E-DB5B3D64EDE5}" type="presOf" srcId="{6AA839BC-8FA9-4CB5-91CD-00E549DCF74D}" destId="{C5CEAB37-5641-4B16-9CA4-6B696813CF19}" srcOrd="1" destOrd="0" presId="urn:microsoft.com/office/officeart/2005/8/layout/hList9"/>
    <dgm:cxn modelId="{40E15587-BE72-8E4E-B661-977683DA39AD}" type="presOf" srcId="{47EE6F06-2955-4B17-A0D0-EAC463CC2D2D}" destId="{39392437-FA1A-49C4-A74E-379110F7472C}" srcOrd="0" destOrd="0" presId="urn:microsoft.com/office/officeart/2005/8/layout/hList9"/>
    <dgm:cxn modelId="{F16E8C84-D104-4122-864F-398784FAB5FF}" srcId="{A5A1F83A-86E3-4B1D-A453-2F9E58FDB127}" destId="{09B46855-0A81-425E-B092-19F95BB10F8E}" srcOrd="0" destOrd="0" parTransId="{EC5C9ED0-A887-463F-9F34-ECA43E23CA16}" sibTransId="{C9DB9CE2-FCA2-4D10-9B60-ECFDB749A8C7}"/>
    <dgm:cxn modelId="{A6DCE8C6-B98D-0642-85F7-8900364648B4}" type="presOf" srcId="{09B46855-0A81-425E-B092-19F95BB10F8E}" destId="{77A4AF8B-A22A-4108-BEEA-B7B9FC76AEDF}" srcOrd="0" destOrd="0" presId="urn:microsoft.com/office/officeart/2005/8/layout/hList9"/>
    <dgm:cxn modelId="{EC69C4F1-2F47-42C0-9863-FEA1FC3EF6F0}" srcId="{0B5F8A0D-4D24-481C-BF98-82CBC9967C7C}" destId="{6AA839BC-8FA9-4CB5-91CD-00E549DCF74D}" srcOrd="0" destOrd="0" parTransId="{A8427722-B946-4AC7-84D7-A730978C5045}" sibTransId="{EBBD64C9-66FA-4989-9E49-7B47F8F51EDF}"/>
    <dgm:cxn modelId="{25DFC67F-DD64-435C-8165-238446E06066}" srcId="{A5A1F83A-86E3-4B1D-A453-2F9E58FDB127}" destId="{BD19C0DC-53DE-4950-8902-6A82E8EE0FE7}" srcOrd="1" destOrd="0" parTransId="{A109F760-89F6-4977-87EE-0441666D254C}" sibTransId="{5E49CE9F-873B-48EF-A7EE-F413B7459372}"/>
    <dgm:cxn modelId="{B5EEBA40-971F-43EA-899A-B600C88D2338}" srcId="{EC3F36CC-0565-4941-84B4-E1071B2D5813}" destId="{849A268D-E2BD-406F-87B1-82764408BE4F}" srcOrd="2" destOrd="0" parTransId="{5F3947D6-29BB-434D-99C8-B91E7A9AC258}" sibTransId="{AFEC1DE8-84F6-4C97-81E2-1227673CDC7D}"/>
    <dgm:cxn modelId="{67B10113-63FF-B143-8922-B9D316423355}" type="presOf" srcId="{09B46855-0A81-425E-B092-19F95BB10F8E}" destId="{8EE7BF70-B8E5-4CAC-A1CE-0901F7FEBDD5}" srcOrd="1" destOrd="0" presId="urn:microsoft.com/office/officeart/2005/8/layout/hList9"/>
    <dgm:cxn modelId="{42CEF2EC-9F7A-2E49-A4ED-B426CD3BCA68}" type="presOf" srcId="{4B5F2BD2-7809-4A30-A579-5C4D382CDF12}" destId="{329CDCB8-D8C8-45B4-AAB6-94463EC7A857}" srcOrd="0" destOrd="0" presId="urn:microsoft.com/office/officeart/2005/8/layout/hList9"/>
    <dgm:cxn modelId="{EA741F39-CCC1-054F-AF34-867A8C56543E}" type="presOf" srcId="{6B2D9C15-05E1-4308-B8FA-65B27E83CAC6}" destId="{DC3FFBCF-192B-4437-BBC2-3CF177B88966}" srcOrd="1" destOrd="0" presId="urn:microsoft.com/office/officeart/2005/8/layout/hList9"/>
    <dgm:cxn modelId="{867893DA-A33F-4C67-B89F-0428F4416055}" srcId="{46A7C1E8-527A-4FA8-981D-8C506B286FCC}" destId="{A5A1F83A-86E3-4B1D-A453-2F9E58FDB127}" srcOrd="0" destOrd="0" parTransId="{1EB1CFEA-2E9D-456E-867B-C155B51CF326}" sibTransId="{083FF0CB-FCCD-444F-A7A8-9D1E35ABEFFA}"/>
    <dgm:cxn modelId="{81BFF422-ED20-E44B-9EFC-F81A57C15FE8}" type="presOf" srcId="{BD19C0DC-53DE-4950-8902-6A82E8EE0FE7}" destId="{057C2A0C-709E-4FCE-9DDB-10DC107D7BED}" srcOrd="0" destOrd="0" presId="urn:microsoft.com/office/officeart/2005/8/layout/hList9"/>
    <dgm:cxn modelId="{E0402D39-3831-4221-A384-84F09283E93C}" srcId="{46A7C1E8-527A-4FA8-981D-8C506B286FCC}" destId="{0B5F8A0D-4D24-481C-BF98-82CBC9967C7C}" srcOrd="1" destOrd="0" parTransId="{385B814B-44DD-4061-ADB7-B2DB13E51536}" sibTransId="{CDEDF902-036E-44B3-ACDE-F49C9B13C1F8}"/>
    <dgm:cxn modelId="{18F29652-C874-5C41-8502-664A490DDEC7}" type="presOf" srcId="{EC3F36CC-0565-4941-84B4-E1071B2D5813}" destId="{FB94E1E2-29AB-45D7-8E83-894E5D035708}" srcOrd="0" destOrd="0" presId="urn:microsoft.com/office/officeart/2005/8/layout/hList9"/>
    <dgm:cxn modelId="{A03CFDF0-A35B-BA45-8769-F823367158FA}" type="presOf" srcId="{4B5F2BD2-7809-4A30-A579-5C4D382CDF12}" destId="{5AF5AD41-23ED-4BB2-BAAD-47B231AC50CC}" srcOrd="1" destOrd="0" presId="urn:microsoft.com/office/officeart/2005/8/layout/hList9"/>
    <dgm:cxn modelId="{EF1B0567-4E77-C445-B929-76BCFD69E119}" type="presOf" srcId="{47EE6F06-2955-4B17-A0D0-EAC463CC2D2D}" destId="{6793DA01-D18E-427D-8998-9DB717260D55}" srcOrd="1" destOrd="0" presId="urn:microsoft.com/office/officeart/2005/8/layout/hList9"/>
    <dgm:cxn modelId="{AEA22BC9-C6AB-445A-A952-A671D48CBDC3}" srcId="{EC3F36CC-0565-4941-84B4-E1071B2D5813}" destId="{6B2D9C15-05E1-4308-B8FA-65B27E83CAC6}" srcOrd="1" destOrd="0" parTransId="{696EF1EC-BF74-4959-9D79-081404AF51B1}" sibTransId="{6298E919-2F33-420E-9534-AEC724133673}"/>
    <dgm:cxn modelId="{533354D8-F737-4293-8A47-FB9AE2E0077D}" srcId="{46A7C1E8-527A-4FA8-981D-8C506B286FCC}" destId="{EC3F36CC-0565-4941-84B4-E1071B2D5813}" srcOrd="2" destOrd="0" parTransId="{3C18F603-88B9-46A1-97FE-DFEDCC81D143}" sibTransId="{8719148C-5292-42DE-BA83-E221EE4F257F}"/>
    <dgm:cxn modelId="{74FB5A8E-20B3-B740-9A26-26E1AB22E79F}" type="presOf" srcId="{849A268D-E2BD-406F-87B1-82764408BE4F}" destId="{1C83D44D-7116-4D0A-B666-BC92D01DDE02}" srcOrd="1" destOrd="0" presId="urn:microsoft.com/office/officeart/2005/8/layout/hList9"/>
    <dgm:cxn modelId="{4042D7B9-B096-CE42-A8E0-CB71F1BC0083}" type="presOf" srcId="{849A268D-E2BD-406F-87B1-82764408BE4F}" destId="{176132B2-4F36-49A0-A984-6B7B31A10522}" srcOrd="0" destOrd="0" presId="urn:microsoft.com/office/officeart/2005/8/layout/hList9"/>
    <dgm:cxn modelId="{C8754A39-AB90-6944-98D9-09BC71C1336E}" type="presOf" srcId="{6B2D9C15-05E1-4308-B8FA-65B27E83CAC6}" destId="{6641FE48-0D8A-4916-A4BE-C8CEEFC4D184}" srcOrd="0" destOrd="0" presId="urn:microsoft.com/office/officeart/2005/8/layout/hList9"/>
    <dgm:cxn modelId="{1230BBD3-5BC1-1148-B9B1-68BF63F64662}" type="presOf" srcId="{6AA839BC-8FA9-4CB5-91CD-00E549DCF74D}" destId="{A24BC130-A0D1-41EF-AF61-8EDAD35DD01D}" srcOrd="0" destOrd="0" presId="urn:microsoft.com/office/officeart/2005/8/layout/hList9"/>
    <dgm:cxn modelId="{74CD0334-2326-F243-8C97-192CBA41C775}" type="presOf" srcId="{BD19C0DC-53DE-4950-8902-6A82E8EE0FE7}" destId="{1DAD9E05-403D-4783-B518-74DA990B77E9}" srcOrd="1" destOrd="0" presId="urn:microsoft.com/office/officeart/2005/8/layout/hList9"/>
    <dgm:cxn modelId="{7C1A67E3-843F-4843-8FC9-B1EB8CD5D3AE}" type="presOf" srcId="{A5A1F83A-86E3-4B1D-A453-2F9E58FDB127}" destId="{92E5175E-FBBC-4441-BD37-DCA6F42FB102}" srcOrd="0" destOrd="0" presId="urn:microsoft.com/office/officeart/2005/8/layout/hList9"/>
    <dgm:cxn modelId="{288F27F9-90BF-D440-8284-CD8187891EFA}" type="presParOf" srcId="{2C67ADAE-C619-4CC0-BE3F-E4EB09AFFB28}" destId="{122ECEBB-BBC5-42CE-8254-3E4A1BFA9591}" srcOrd="0" destOrd="0" presId="urn:microsoft.com/office/officeart/2005/8/layout/hList9"/>
    <dgm:cxn modelId="{B97BFC81-27A5-FB41-81CA-A80FB0545C39}" type="presParOf" srcId="{2C67ADAE-C619-4CC0-BE3F-E4EB09AFFB28}" destId="{5C216597-61CE-469C-9768-3C01F074D360}" srcOrd="1" destOrd="0" presId="urn:microsoft.com/office/officeart/2005/8/layout/hList9"/>
    <dgm:cxn modelId="{50FED2E4-6E05-E940-89C4-357A0F23E42E}" type="presParOf" srcId="{5C216597-61CE-469C-9768-3C01F074D360}" destId="{724A346B-7440-4B04-87B3-B501BFBF65CE}" srcOrd="0" destOrd="0" presId="urn:microsoft.com/office/officeart/2005/8/layout/hList9"/>
    <dgm:cxn modelId="{6916EE20-4479-ED40-B512-D92581AED9BE}" type="presParOf" srcId="{5C216597-61CE-469C-9768-3C01F074D360}" destId="{98CC7555-7ABE-4A29-B203-7F0BF5D9B02A}" srcOrd="1" destOrd="0" presId="urn:microsoft.com/office/officeart/2005/8/layout/hList9"/>
    <dgm:cxn modelId="{499C9AD6-8283-8640-B722-EC58A345C683}" type="presParOf" srcId="{98CC7555-7ABE-4A29-B203-7F0BF5D9B02A}" destId="{77A4AF8B-A22A-4108-BEEA-B7B9FC76AEDF}" srcOrd="0" destOrd="0" presId="urn:microsoft.com/office/officeart/2005/8/layout/hList9"/>
    <dgm:cxn modelId="{3A45321A-31CE-2C44-8C39-44B5B79D19B0}" type="presParOf" srcId="{98CC7555-7ABE-4A29-B203-7F0BF5D9B02A}" destId="{8EE7BF70-B8E5-4CAC-A1CE-0901F7FEBDD5}" srcOrd="1" destOrd="0" presId="urn:microsoft.com/office/officeart/2005/8/layout/hList9"/>
    <dgm:cxn modelId="{5777CCED-E7B9-C648-B43F-7323404A61BE}" type="presParOf" srcId="{5C216597-61CE-469C-9768-3C01F074D360}" destId="{8E1BDFFE-280A-42DF-ACAB-CFE9C73546A2}" srcOrd="2" destOrd="0" presId="urn:microsoft.com/office/officeart/2005/8/layout/hList9"/>
    <dgm:cxn modelId="{DA841F15-6A8E-4141-B3F1-602A5ACD4662}" type="presParOf" srcId="{8E1BDFFE-280A-42DF-ACAB-CFE9C73546A2}" destId="{057C2A0C-709E-4FCE-9DDB-10DC107D7BED}" srcOrd="0" destOrd="0" presId="urn:microsoft.com/office/officeart/2005/8/layout/hList9"/>
    <dgm:cxn modelId="{94475FD8-845E-044E-A801-DC974D951CF0}" type="presParOf" srcId="{8E1BDFFE-280A-42DF-ACAB-CFE9C73546A2}" destId="{1DAD9E05-403D-4783-B518-74DA990B77E9}" srcOrd="1" destOrd="0" presId="urn:microsoft.com/office/officeart/2005/8/layout/hList9"/>
    <dgm:cxn modelId="{DEF7689A-BE38-B041-B494-312E9DA76960}" type="presParOf" srcId="{2C67ADAE-C619-4CC0-BE3F-E4EB09AFFB28}" destId="{0AE2708D-485A-4F4B-866F-1A91CD7F58EC}" srcOrd="2" destOrd="0" presId="urn:microsoft.com/office/officeart/2005/8/layout/hList9"/>
    <dgm:cxn modelId="{CD3A1D6E-7163-774B-9BD5-DDEAA7EDB6EA}" type="presParOf" srcId="{2C67ADAE-C619-4CC0-BE3F-E4EB09AFFB28}" destId="{92E5175E-FBBC-4441-BD37-DCA6F42FB102}" srcOrd="3" destOrd="0" presId="urn:microsoft.com/office/officeart/2005/8/layout/hList9"/>
    <dgm:cxn modelId="{A2E2C6DC-CB0B-A24A-ACCA-8F2F8058561A}" type="presParOf" srcId="{2C67ADAE-C619-4CC0-BE3F-E4EB09AFFB28}" destId="{EADB524C-5215-4A5E-A784-763E915471DD}" srcOrd="4" destOrd="0" presId="urn:microsoft.com/office/officeart/2005/8/layout/hList9"/>
    <dgm:cxn modelId="{77DD43AD-86D8-B04A-BBFD-2E1A97EF64DD}" type="presParOf" srcId="{2C67ADAE-C619-4CC0-BE3F-E4EB09AFFB28}" destId="{9DAF05D4-AB74-4344-A07A-CA593A0DEC78}" srcOrd="5" destOrd="0" presId="urn:microsoft.com/office/officeart/2005/8/layout/hList9"/>
    <dgm:cxn modelId="{3676BD78-7E57-134E-8A74-4ADF1BE4BD68}" type="presParOf" srcId="{2C67ADAE-C619-4CC0-BE3F-E4EB09AFFB28}" destId="{8D2C0CCF-BCCD-4E12-9E83-6CB661B9A02D}" srcOrd="6" destOrd="0" presId="urn:microsoft.com/office/officeart/2005/8/layout/hList9"/>
    <dgm:cxn modelId="{92BD56DD-409F-8C4F-A1BB-351D7231A99E}" type="presParOf" srcId="{8D2C0CCF-BCCD-4E12-9E83-6CB661B9A02D}" destId="{92624ED0-BAC5-42F9-AE5A-F2D9B0311C76}" srcOrd="0" destOrd="0" presId="urn:microsoft.com/office/officeart/2005/8/layout/hList9"/>
    <dgm:cxn modelId="{09025E0B-69C4-614A-8D8C-EC82093E524C}" type="presParOf" srcId="{8D2C0CCF-BCCD-4E12-9E83-6CB661B9A02D}" destId="{93CEB94B-6287-40D9-BF1D-0362775C7531}" srcOrd="1" destOrd="0" presId="urn:microsoft.com/office/officeart/2005/8/layout/hList9"/>
    <dgm:cxn modelId="{05A2FC27-E907-E040-B3ED-B677DF317B86}" type="presParOf" srcId="{93CEB94B-6287-40D9-BF1D-0362775C7531}" destId="{A24BC130-A0D1-41EF-AF61-8EDAD35DD01D}" srcOrd="0" destOrd="0" presId="urn:microsoft.com/office/officeart/2005/8/layout/hList9"/>
    <dgm:cxn modelId="{A1746E6D-97CB-3646-A80C-B475CC855E45}" type="presParOf" srcId="{93CEB94B-6287-40D9-BF1D-0362775C7531}" destId="{C5CEAB37-5641-4B16-9CA4-6B696813CF19}" srcOrd="1" destOrd="0" presId="urn:microsoft.com/office/officeart/2005/8/layout/hList9"/>
    <dgm:cxn modelId="{F384524B-09AB-1B4B-AE37-0516E6655834}" type="presParOf" srcId="{8D2C0CCF-BCCD-4E12-9E83-6CB661B9A02D}" destId="{DB3E9CF3-86C0-4E97-8D25-2F689C580F63}" srcOrd="2" destOrd="0" presId="urn:microsoft.com/office/officeart/2005/8/layout/hList9"/>
    <dgm:cxn modelId="{CBC671E2-F6A8-6D4D-AC71-7F6578288A3D}" type="presParOf" srcId="{DB3E9CF3-86C0-4E97-8D25-2F689C580F63}" destId="{329CDCB8-D8C8-45B4-AAB6-94463EC7A857}" srcOrd="0" destOrd="0" presId="urn:microsoft.com/office/officeart/2005/8/layout/hList9"/>
    <dgm:cxn modelId="{AECC7196-86C4-0349-B566-AD9F92F687AC}" type="presParOf" srcId="{DB3E9CF3-86C0-4E97-8D25-2F689C580F63}" destId="{5AF5AD41-23ED-4BB2-BAAD-47B231AC50CC}" srcOrd="1" destOrd="0" presId="urn:microsoft.com/office/officeart/2005/8/layout/hList9"/>
    <dgm:cxn modelId="{8DEFD9DF-EBAB-6C47-8601-AD013846EE0E}" type="presParOf" srcId="{2C67ADAE-C619-4CC0-BE3F-E4EB09AFFB28}" destId="{EA779493-CAA8-4564-96BF-2CB7F46DB6C6}" srcOrd="7" destOrd="0" presId="urn:microsoft.com/office/officeart/2005/8/layout/hList9"/>
    <dgm:cxn modelId="{0E90B515-5E6B-7A45-8F04-48D5F52ACD7E}" type="presParOf" srcId="{2C67ADAE-C619-4CC0-BE3F-E4EB09AFFB28}" destId="{C9465ED3-503F-45B5-A6E1-04495A0103DF}" srcOrd="8" destOrd="0" presId="urn:microsoft.com/office/officeart/2005/8/layout/hList9"/>
    <dgm:cxn modelId="{90D2087D-5FC3-D048-837C-5416B268D8C6}" type="presParOf" srcId="{2C67ADAE-C619-4CC0-BE3F-E4EB09AFFB28}" destId="{00C158CC-FB93-4FF2-9371-97EF0F7A70DC}" srcOrd="9" destOrd="0" presId="urn:microsoft.com/office/officeart/2005/8/layout/hList9"/>
    <dgm:cxn modelId="{5AA23454-F1D9-ED40-997B-206748DCF628}" type="presParOf" srcId="{2C67ADAE-C619-4CC0-BE3F-E4EB09AFFB28}" destId="{07FC30B4-1EA3-4909-8EFB-149FB50CBFD0}" srcOrd="10" destOrd="0" presId="urn:microsoft.com/office/officeart/2005/8/layout/hList9"/>
    <dgm:cxn modelId="{A5862F18-209E-3D4F-8CFD-7C4E760CB2F6}" type="presParOf" srcId="{2C67ADAE-C619-4CC0-BE3F-E4EB09AFFB28}" destId="{8566D0F7-0149-4EC7-B8CB-162C65D9FDE3}" srcOrd="11" destOrd="0" presId="urn:microsoft.com/office/officeart/2005/8/layout/hList9"/>
    <dgm:cxn modelId="{255DC2C4-B951-8043-A1C8-10105E3E0FCF}" type="presParOf" srcId="{8566D0F7-0149-4EC7-B8CB-162C65D9FDE3}" destId="{C6B5FA60-71D9-4A56-9088-25637858C08B}" srcOrd="0" destOrd="0" presId="urn:microsoft.com/office/officeart/2005/8/layout/hList9"/>
    <dgm:cxn modelId="{CFDE61E8-CC5C-1747-B052-2E962A0B8911}" type="presParOf" srcId="{8566D0F7-0149-4EC7-B8CB-162C65D9FDE3}" destId="{CBE3DFD0-6F03-4816-95CE-5C605B7948EE}" srcOrd="1" destOrd="0" presId="urn:microsoft.com/office/officeart/2005/8/layout/hList9"/>
    <dgm:cxn modelId="{6A718061-8C53-0B48-8925-D477DEE2295E}" type="presParOf" srcId="{CBE3DFD0-6F03-4816-95CE-5C605B7948EE}" destId="{39392437-FA1A-49C4-A74E-379110F7472C}" srcOrd="0" destOrd="0" presId="urn:microsoft.com/office/officeart/2005/8/layout/hList9"/>
    <dgm:cxn modelId="{300ED175-4CD0-1B4D-9C0E-736AE99E3749}" type="presParOf" srcId="{CBE3DFD0-6F03-4816-95CE-5C605B7948EE}" destId="{6793DA01-D18E-427D-8998-9DB717260D55}" srcOrd="1" destOrd="0" presId="urn:microsoft.com/office/officeart/2005/8/layout/hList9"/>
    <dgm:cxn modelId="{AE348E38-AE90-844E-975C-A0CF63BB9D74}" type="presParOf" srcId="{8566D0F7-0149-4EC7-B8CB-162C65D9FDE3}" destId="{E05D3919-5D1D-413F-ACFE-FE5F36328F0F}" srcOrd="2" destOrd="0" presId="urn:microsoft.com/office/officeart/2005/8/layout/hList9"/>
    <dgm:cxn modelId="{32119185-E3A6-AD46-A308-D173DDD41D12}" type="presParOf" srcId="{E05D3919-5D1D-413F-ACFE-FE5F36328F0F}" destId="{6641FE48-0D8A-4916-A4BE-C8CEEFC4D184}" srcOrd="0" destOrd="0" presId="urn:microsoft.com/office/officeart/2005/8/layout/hList9"/>
    <dgm:cxn modelId="{DDCC2C81-922A-924F-8C5A-A534FB6C6670}" type="presParOf" srcId="{E05D3919-5D1D-413F-ACFE-FE5F36328F0F}" destId="{DC3FFBCF-192B-4437-BBC2-3CF177B88966}" srcOrd="1" destOrd="0" presId="urn:microsoft.com/office/officeart/2005/8/layout/hList9"/>
    <dgm:cxn modelId="{280C7A4E-F152-D448-8ED6-28A1607745C9}" type="presParOf" srcId="{8566D0F7-0149-4EC7-B8CB-162C65D9FDE3}" destId="{E88998F0-B6E6-4047-9A0F-51D383EA4F78}" srcOrd="3" destOrd="0" presId="urn:microsoft.com/office/officeart/2005/8/layout/hList9"/>
    <dgm:cxn modelId="{AC04C59D-DADE-2E4F-971F-DCD83E0FD24D}" type="presParOf" srcId="{E88998F0-B6E6-4047-9A0F-51D383EA4F78}" destId="{176132B2-4F36-49A0-A984-6B7B31A10522}" srcOrd="0" destOrd="0" presId="urn:microsoft.com/office/officeart/2005/8/layout/hList9"/>
    <dgm:cxn modelId="{6726233A-FA67-0E4A-A26F-8737FB4526B3}" type="presParOf" srcId="{E88998F0-B6E6-4047-9A0F-51D383EA4F78}" destId="{1C83D44D-7116-4D0A-B666-BC92D01DDE02}" srcOrd="1" destOrd="0" presId="urn:microsoft.com/office/officeart/2005/8/layout/hList9"/>
    <dgm:cxn modelId="{ABF8B1F0-0817-DB4D-A464-3BE1DA2CE6F3}" type="presParOf" srcId="{2C67ADAE-C619-4CC0-BE3F-E4EB09AFFB28}" destId="{AE2CE5F6-1BAA-4707-8BD8-267071F3BD02}" srcOrd="12" destOrd="0" presId="urn:microsoft.com/office/officeart/2005/8/layout/hList9"/>
    <dgm:cxn modelId="{2BBE851F-7CD0-9541-96C4-326C1E8754EE}" type="presParOf" srcId="{2C67ADAE-C619-4CC0-BE3F-E4EB09AFFB28}" destId="{FB94E1E2-29AB-45D7-8E83-894E5D035708}" srcOrd="1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2CDA5DF-96D6-44ED-B274-064DBEF5AF69}" type="doc">
      <dgm:prSet loTypeId="urn:microsoft.com/office/officeart/2005/8/layout/venn3" loCatId="relationship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1461750F-F454-4DF3-B7FE-654505EEB201}">
      <dgm:prSet phldrT="[Text]"/>
      <dgm:spPr/>
      <dgm:t>
        <a:bodyPr/>
        <a:lstStyle/>
        <a:p>
          <a:r>
            <a:rPr lang="en-US" sz="3200" dirty="0">
              <a:latin typeface="Gill Sans MT" charset="0"/>
            </a:rPr>
            <a:t>Works with a different display separated from 120 of a thousandth of a second</a:t>
          </a:r>
        </a:p>
      </dgm:t>
    </dgm:pt>
    <dgm:pt modelId="{1E6CEF31-A02F-4B3E-B15D-DB796DE47681}" type="parTrans" cxnId="{94F8F847-C66B-4F55-B24B-17875B881CB6}">
      <dgm:prSet/>
      <dgm:spPr/>
    </dgm:pt>
    <dgm:pt modelId="{B801BF46-C5C7-4401-A97E-61B5A42727DF}" type="sibTrans" cxnId="{94F8F847-C66B-4F55-B24B-17875B881CB6}">
      <dgm:prSet/>
      <dgm:spPr/>
    </dgm:pt>
    <dgm:pt modelId="{327F82B8-CA65-42C5-9188-CF3943846ADA}">
      <dgm:prSet phldrT="[Text]"/>
      <dgm:spPr/>
      <dgm:t>
        <a:bodyPr/>
        <a:lstStyle/>
        <a:p>
          <a:r>
            <a:rPr lang="en-US" sz="3200" dirty="0">
              <a:latin typeface="Gill Sans MT" charset="0"/>
            </a:rPr>
            <a:t>For the sound, one uses the speakers of the tv, the other uses a Bluetooth cask </a:t>
          </a:r>
        </a:p>
      </dgm:t>
    </dgm:pt>
    <dgm:pt modelId="{2596B2A1-679E-4493-8ECF-BB4F6EF4EFA2}" type="parTrans" cxnId="{54373EC5-8CCC-42C5-9787-C14E17764986}">
      <dgm:prSet/>
      <dgm:spPr/>
    </dgm:pt>
    <dgm:pt modelId="{E1707B60-B91C-4D26-9121-6570DB494794}" type="sibTrans" cxnId="{54373EC5-8CCC-42C5-9787-C14E17764986}">
      <dgm:prSet/>
      <dgm:spPr/>
    </dgm:pt>
    <dgm:pt modelId="{0B1224BA-8980-45D6-9100-5B723B0373B9}">
      <dgm:prSet phldrT="[Text]"/>
      <dgm:spPr/>
      <dgm:t>
        <a:bodyPr/>
        <a:lstStyle/>
        <a:p>
          <a:r>
            <a:rPr lang="en-US" sz="3200" dirty="0">
              <a:latin typeface="Gill Sans MT" charset="0"/>
            </a:rPr>
            <a:t>Technology based on 3D technology, you have two pair of glasses </a:t>
          </a:r>
        </a:p>
      </dgm:t>
    </dgm:pt>
    <dgm:pt modelId="{6342C578-8F8C-420D-8C73-05CF6A63391D}" type="parTrans" cxnId="{55A9893B-DDF2-4D53-B625-278C5285252B}">
      <dgm:prSet/>
      <dgm:spPr/>
    </dgm:pt>
    <dgm:pt modelId="{459A3C51-C0CA-4372-845A-D174E2105B11}" type="sibTrans" cxnId="{55A9893B-DDF2-4D53-B625-278C5285252B}">
      <dgm:prSet/>
      <dgm:spPr/>
    </dgm:pt>
    <dgm:pt modelId="{BB26C6D4-886C-46B3-95CF-B5F77091B38D}">
      <dgm:prSet phldrT="[Text]"/>
      <dgm:spPr/>
      <dgm:t>
        <a:bodyPr/>
        <a:lstStyle/>
        <a:p>
          <a:r>
            <a:rPr lang="en-US" sz="3200" dirty="0">
              <a:latin typeface="Gill Sans MT" charset="0"/>
            </a:rPr>
            <a:t>Watching two different programs on the same TV  </a:t>
          </a:r>
        </a:p>
      </dgm:t>
    </dgm:pt>
    <dgm:pt modelId="{9EF40A0C-ABD5-4B75-9DE9-0F7A56ABA9DD}" type="parTrans" cxnId="{20708190-A8DE-4E0D-A3BA-DBBE0F234BE5}">
      <dgm:prSet/>
      <dgm:spPr/>
    </dgm:pt>
    <dgm:pt modelId="{260BD431-A6AB-41AF-AAFA-0018604DBF73}" type="sibTrans" cxnId="{20708190-A8DE-4E0D-A3BA-DBBE0F234BE5}">
      <dgm:prSet/>
      <dgm:spPr/>
    </dgm:pt>
    <dgm:pt modelId="{E0CBB5AF-70CB-498C-B68F-9788AEB5DDF7}" type="pres">
      <dgm:prSet presAssocID="{B2CDA5DF-96D6-44ED-B274-064DBEF5AF6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36E11FB-FB6D-43E7-A0FF-9B7FD14F044A}" type="pres">
      <dgm:prSet presAssocID="{BB26C6D4-886C-46B3-95CF-B5F77091B38D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60EFFA-71E1-4987-82BA-FDC842957826}" type="pres">
      <dgm:prSet presAssocID="{260BD431-A6AB-41AF-AAFA-0018604DBF73}" presName="space" presStyleCnt="0"/>
      <dgm:spPr/>
    </dgm:pt>
    <dgm:pt modelId="{02CC484B-3A69-4E54-93B2-53AA40D7C9BC}" type="pres">
      <dgm:prSet presAssocID="{0B1224BA-8980-45D6-9100-5B723B0373B9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15D9FA-F4CB-4DFC-87A8-5828E54B570A}" type="pres">
      <dgm:prSet presAssocID="{459A3C51-C0CA-4372-845A-D174E2105B11}" presName="space" presStyleCnt="0"/>
      <dgm:spPr/>
    </dgm:pt>
    <dgm:pt modelId="{57741089-0E64-49B9-8483-61664D4B467D}" type="pres">
      <dgm:prSet presAssocID="{327F82B8-CA65-42C5-9188-CF3943846ADA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5B83DD-47FE-4CBC-B0C7-2CDD33E60D20}" type="pres">
      <dgm:prSet presAssocID="{E1707B60-B91C-4D26-9121-6570DB494794}" presName="space" presStyleCnt="0"/>
      <dgm:spPr/>
    </dgm:pt>
    <dgm:pt modelId="{1C1B579C-A21C-492A-9269-398D0123F434}" type="pres">
      <dgm:prSet presAssocID="{1461750F-F454-4DF3-B7FE-654505EEB201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0708190-A8DE-4E0D-A3BA-DBBE0F234BE5}" srcId="{B2CDA5DF-96D6-44ED-B274-064DBEF5AF69}" destId="{BB26C6D4-886C-46B3-95CF-B5F77091B38D}" srcOrd="0" destOrd="0" parTransId="{9EF40A0C-ABD5-4B75-9DE9-0F7A56ABA9DD}" sibTransId="{260BD431-A6AB-41AF-AAFA-0018604DBF73}"/>
    <dgm:cxn modelId="{54373EC5-8CCC-42C5-9787-C14E17764986}" srcId="{B2CDA5DF-96D6-44ED-B274-064DBEF5AF69}" destId="{327F82B8-CA65-42C5-9188-CF3943846ADA}" srcOrd="2" destOrd="0" parTransId="{2596B2A1-679E-4493-8ECF-BB4F6EF4EFA2}" sibTransId="{E1707B60-B91C-4D26-9121-6570DB494794}"/>
    <dgm:cxn modelId="{94F8F847-C66B-4F55-B24B-17875B881CB6}" srcId="{B2CDA5DF-96D6-44ED-B274-064DBEF5AF69}" destId="{1461750F-F454-4DF3-B7FE-654505EEB201}" srcOrd="3" destOrd="0" parTransId="{1E6CEF31-A02F-4B3E-B15D-DB796DE47681}" sibTransId="{B801BF46-C5C7-4401-A97E-61B5A42727DF}"/>
    <dgm:cxn modelId="{29E22798-40DD-B443-AFD4-3699469F2524}" type="presOf" srcId="{327F82B8-CA65-42C5-9188-CF3943846ADA}" destId="{57741089-0E64-49B9-8483-61664D4B467D}" srcOrd="0" destOrd="0" presId="urn:microsoft.com/office/officeart/2005/8/layout/venn3"/>
    <dgm:cxn modelId="{CFC90BF7-4DD3-3E4E-A4DB-B44CD3410F3D}" type="presOf" srcId="{BB26C6D4-886C-46B3-95CF-B5F77091B38D}" destId="{A36E11FB-FB6D-43E7-A0FF-9B7FD14F044A}" srcOrd="0" destOrd="0" presId="urn:microsoft.com/office/officeart/2005/8/layout/venn3"/>
    <dgm:cxn modelId="{39C83AAE-94B6-6F4C-96A8-53AD14BB0215}" type="presOf" srcId="{1461750F-F454-4DF3-B7FE-654505EEB201}" destId="{1C1B579C-A21C-492A-9269-398D0123F434}" srcOrd="0" destOrd="0" presId="urn:microsoft.com/office/officeart/2005/8/layout/venn3"/>
    <dgm:cxn modelId="{55A9893B-DDF2-4D53-B625-278C5285252B}" srcId="{B2CDA5DF-96D6-44ED-B274-064DBEF5AF69}" destId="{0B1224BA-8980-45D6-9100-5B723B0373B9}" srcOrd="1" destOrd="0" parTransId="{6342C578-8F8C-420D-8C73-05CF6A63391D}" sibTransId="{459A3C51-C0CA-4372-845A-D174E2105B11}"/>
    <dgm:cxn modelId="{E883753A-534E-5D4D-AEAE-2588354354C6}" type="presOf" srcId="{0B1224BA-8980-45D6-9100-5B723B0373B9}" destId="{02CC484B-3A69-4E54-93B2-53AA40D7C9BC}" srcOrd="0" destOrd="0" presId="urn:microsoft.com/office/officeart/2005/8/layout/venn3"/>
    <dgm:cxn modelId="{5D901F1B-A96B-7E49-A161-FB55DBD94F7B}" type="presOf" srcId="{B2CDA5DF-96D6-44ED-B274-064DBEF5AF69}" destId="{E0CBB5AF-70CB-498C-B68F-9788AEB5DDF7}" srcOrd="0" destOrd="0" presId="urn:microsoft.com/office/officeart/2005/8/layout/venn3"/>
    <dgm:cxn modelId="{ED4E32A9-3103-1049-9278-640D1B75A6F3}" type="presParOf" srcId="{E0CBB5AF-70CB-498C-B68F-9788AEB5DDF7}" destId="{A36E11FB-FB6D-43E7-A0FF-9B7FD14F044A}" srcOrd="0" destOrd="0" presId="urn:microsoft.com/office/officeart/2005/8/layout/venn3"/>
    <dgm:cxn modelId="{1B3528A5-2CDD-8647-A2A3-26F8A32399DE}" type="presParOf" srcId="{E0CBB5AF-70CB-498C-B68F-9788AEB5DDF7}" destId="{A560EFFA-71E1-4987-82BA-FDC842957826}" srcOrd="1" destOrd="0" presId="urn:microsoft.com/office/officeart/2005/8/layout/venn3"/>
    <dgm:cxn modelId="{98D8FB39-B96C-F145-9503-800CCF35FEF4}" type="presParOf" srcId="{E0CBB5AF-70CB-498C-B68F-9788AEB5DDF7}" destId="{02CC484B-3A69-4E54-93B2-53AA40D7C9BC}" srcOrd="2" destOrd="0" presId="urn:microsoft.com/office/officeart/2005/8/layout/venn3"/>
    <dgm:cxn modelId="{340B28A3-67CC-A942-9BD6-BE9C4303FE9E}" type="presParOf" srcId="{E0CBB5AF-70CB-498C-B68F-9788AEB5DDF7}" destId="{EA15D9FA-F4CB-4DFC-87A8-5828E54B570A}" srcOrd="3" destOrd="0" presId="urn:microsoft.com/office/officeart/2005/8/layout/venn3"/>
    <dgm:cxn modelId="{6BF1633A-30CC-6949-930C-AA9B8A0CB390}" type="presParOf" srcId="{E0CBB5AF-70CB-498C-B68F-9788AEB5DDF7}" destId="{57741089-0E64-49B9-8483-61664D4B467D}" srcOrd="4" destOrd="0" presId="urn:microsoft.com/office/officeart/2005/8/layout/venn3"/>
    <dgm:cxn modelId="{34C977F2-2187-A541-AD66-0AFBB5E2A458}" type="presParOf" srcId="{E0CBB5AF-70CB-498C-B68F-9788AEB5DDF7}" destId="{945B83DD-47FE-4CBC-B0C7-2CDD33E60D20}" srcOrd="5" destOrd="0" presId="urn:microsoft.com/office/officeart/2005/8/layout/venn3"/>
    <dgm:cxn modelId="{74E37C02-C73F-7048-9A16-E422F73F1C19}" type="presParOf" srcId="{E0CBB5AF-70CB-498C-B68F-9788AEB5DDF7}" destId="{1C1B579C-A21C-492A-9269-398D0123F434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71DB660-12B0-4E8C-A32A-43B6A310429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128861F-1BFF-4986-A649-C6BF3F3056F7}">
      <dgm:prSet phldrT="[Text]"/>
      <dgm:spPr/>
      <dgm:t>
        <a:bodyPr/>
        <a:lstStyle/>
        <a:p>
          <a:r>
            <a:rPr lang="en-US" sz="2800" dirty="0">
              <a:latin typeface="Gill Sans MT" charset="0"/>
            </a:rPr>
            <a:t>French start-up Sensorit and France TV, helped the Korean LG for simulation</a:t>
          </a:r>
        </a:p>
      </dgm:t>
    </dgm:pt>
    <dgm:pt modelId="{22F6AB01-1F92-41F7-852C-F906BCC3ACA1}" type="parTrans" cxnId="{E53F4EED-491B-40CD-B094-DF4B9DB9F4F6}">
      <dgm:prSet/>
      <dgm:spPr/>
    </dgm:pt>
    <dgm:pt modelId="{BBCBDFD3-2A72-4804-857B-856C9719B0B1}" type="sibTrans" cxnId="{E53F4EED-491B-40CD-B094-DF4B9DB9F4F6}">
      <dgm:prSet/>
      <dgm:spPr/>
    </dgm:pt>
    <dgm:pt modelId="{810672EF-E75F-4B3B-8DFA-032B01504C0A}">
      <dgm:prSet phldrT="[Text]"/>
      <dgm:spPr/>
      <dgm:t>
        <a:bodyPr/>
        <a:lstStyle/>
        <a:p>
          <a:r>
            <a:rPr lang="en-US" sz="2600" dirty="0">
              <a:latin typeface="Gill Sans MT" charset="0"/>
            </a:rPr>
            <a:t>Displays the contents of windows,  windshields, mirrors</a:t>
          </a:r>
          <a:r>
            <a:rPr lang="en-US" sz="2800" dirty="0">
              <a:latin typeface="Gill Sans MT" charset="0"/>
            </a:rPr>
            <a:t> </a:t>
          </a:r>
          <a:endParaRPr lang="en-US" sz="2600" dirty="0">
            <a:latin typeface="Gill Sans MT" charset="0"/>
          </a:endParaRPr>
        </a:p>
      </dgm:t>
    </dgm:pt>
    <dgm:pt modelId="{48CA40EA-221B-4819-8DB5-9E93CE385352}" type="parTrans" cxnId="{3813806B-D680-4CDB-912E-7EFFE53754C8}">
      <dgm:prSet/>
      <dgm:spPr/>
    </dgm:pt>
    <dgm:pt modelId="{F011052C-0C8E-4D8C-9DAE-DD18A84045EE}" type="sibTrans" cxnId="{3813806B-D680-4CDB-912E-7EFFE53754C8}">
      <dgm:prSet/>
      <dgm:spPr/>
    </dgm:pt>
    <dgm:pt modelId="{33E83217-C304-4E57-BC69-207F76818CAA}">
      <dgm:prSet phldrT="[Text]"/>
      <dgm:spPr/>
      <dgm:t>
        <a:bodyPr/>
        <a:lstStyle/>
        <a:p>
          <a:r>
            <a:rPr lang="en-US" dirty="0">
              <a:latin typeface="Gill Sans MT" charset="0"/>
            </a:rPr>
            <a:t>Intelligent glass</a:t>
          </a:r>
        </a:p>
      </dgm:t>
    </dgm:pt>
    <dgm:pt modelId="{E6635896-9732-4F9B-8709-8048EF66AA03}" type="parTrans" cxnId="{3EF33472-D868-494F-B514-BBF017A7916F}">
      <dgm:prSet/>
      <dgm:spPr/>
    </dgm:pt>
    <dgm:pt modelId="{001E9976-E0B8-4020-A4BF-2AAD4FB7D029}" type="sibTrans" cxnId="{3EF33472-D868-494F-B514-BBF017A7916F}">
      <dgm:prSet/>
      <dgm:spPr/>
    </dgm:pt>
    <dgm:pt modelId="{35D59730-9FBC-4A20-B942-01244F92DD53}" type="pres">
      <dgm:prSet presAssocID="{671DB660-12B0-4E8C-A32A-43B6A310429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CFB26AD-3C1B-48B0-B5E8-3A47F0C8FEA5}" type="pres">
      <dgm:prSet presAssocID="{33E83217-C304-4E57-BC69-207F76818CA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6755DC-10B2-4465-8BCE-988304D32EE0}" type="pres">
      <dgm:prSet presAssocID="{33E83217-C304-4E57-BC69-207F76818CAA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53F4EED-491B-40CD-B094-DF4B9DB9F4F6}" srcId="{33E83217-C304-4E57-BC69-207F76818CAA}" destId="{3128861F-1BFF-4986-A649-C6BF3F3056F7}" srcOrd="1" destOrd="0" parTransId="{22F6AB01-1F92-41F7-852C-F906BCC3ACA1}" sibTransId="{BBCBDFD3-2A72-4804-857B-856C9719B0B1}"/>
    <dgm:cxn modelId="{3EF33472-D868-494F-B514-BBF017A7916F}" srcId="{671DB660-12B0-4E8C-A32A-43B6A3104298}" destId="{33E83217-C304-4E57-BC69-207F76818CAA}" srcOrd="0" destOrd="0" parTransId="{E6635896-9732-4F9B-8709-8048EF66AA03}" sibTransId="{001E9976-E0B8-4020-A4BF-2AAD4FB7D029}"/>
    <dgm:cxn modelId="{0A97E2C1-CEDD-2E4A-A210-F42E5491CA72}" type="presOf" srcId="{33E83217-C304-4E57-BC69-207F76818CAA}" destId="{ACFB26AD-3C1B-48B0-B5E8-3A47F0C8FEA5}" srcOrd="0" destOrd="0" presId="urn:microsoft.com/office/officeart/2005/8/layout/vList2"/>
    <dgm:cxn modelId="{33CE9C10-187B-554E-8D45-ABB347A5A868}" type="presOf" srcId="{810672EF-E75F-4B3B-8DFA-032B01504C0A}" destId="{9E6755DC-10B2-4465-8BCE-988304D32EE0}" srcOrd="0" destOrd="0" presId="urn:microsoft.com/office/officeart/2005/8/layout/vList2"/>
    <dgm:cxn modelId="{BC89869B-1056-AE4E-97A9-16E2DACC9268}" type="presOf" srcId="{3128861F-1BFF-4986-A649-C6BF3F3056F7}" destId="{9E6755DC-10B2-4465-8BCE-988304D32EE0}" srcOrd="0" destOrd="1" presId="urn:microsoft.com/office/officeart/2005/8/layout/vList2"/>
    <dgm:cxn modelId="{9904BB53-B54B-8A4B-989C-49A79AD82563}" type="presOf" srcId="{671DB660-12B0-4E8C-A32A-43B6A3104298}" destId="{35D59730-9FBC-4A20-B942-01244F92DD53}" srcOrd="0" destOrd="0" presId="urn:microsoft.com/office/officeart/2005/8/layout/vList2"/>
    <dgm:cxn modelId="{3813806B-D680-4CDB-912E-7EFFE53754C8}" srcId="{33E83217-C304-4E57-BC69-207F76818CAA}" destId="{810672EF-E75F-4B3B-8DFA-032B01504C0A}" srcOrd="0" destOrd="0" parTransId="{48CA40EA-221B-4819-8DB5-9E93CE385352}" sibTransId="{F011052C-0C8E-4D8C-9DAE-DD18A84045EE}"/>
    <dgm:cxn modelId="{FDD8761E-89C1-934E-AC37-8F5BD34E6270}" type="presParOf" srcId="{35D59730-9FBC-4A20-B942-01244F92DD53}" destId="{ACFB26AD-3C1B-48B0-B5E8-3A47F0C8FEA5}" srcOrd="0" destOrd="0" presId="urn:microsoft.com/office/officeart/2005/8/layout/vList2"/>
    <dgm:cxn modelId="{15B2FBC6-DA45-344C-A468-A4B8CB9B0B1C}" type="presParOf" srcId="{35D59730-9FBC-4A20-B942-01244F92DD53}" destId="{9E6755DC-10B2-4465-8BCE-988304D32EE0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F9266B7-42D7-4754-887F-4AEAB1C516A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C33EBD6-1E7A-44FE-9F42-6757C3B822D7}">
      <dgm:prSet phldrT="[Text]"/>
      <dgm:spPr/>
      <dgm:t>
        <a:bodyPr/>
        <a:lstStyle/>
        <a:p>
          <a:r>
            <a:rPr lang="en-US"/>
            <a:t>Holographic TV</a:t>
          </a:r>
          <a:endParaRPr lang="en-US" dirty="0"/>
        </a:p>
      </dgm:t>
    </dgm:pt>
    <dgm:pt modelId="{1AEA95B6-C6B5-4899-BA44-60C77BFBE052}" type="parTrans" cxnId="{6979DF43-F1D9-461B-84F2-6A3DAF3C2110}">
      <dgm:prSet/>
      <dgm:spPr/>
      <dgm:t>
        <a:bodyPr/>
        <a:lstStyle/>
        <a:p>
          <a:endParaRPr lang="en-US"/>
        </a:p>
      </dgm:t>
    </dgm:pt>
    <dgm:pt modelId="{B2264232-16D8-4623-B6B8-40A714297606}" type="sibTrans" cxnId="{6979DF43-F1D9-461B-84F2-6A3DAF3C2110}">
      <dgm:prSet/>
      <dgm:spPr/>
      <dgm:t>
        <a:bodyPr/>
        <a:lstStyle/>
        <a:p>
          <a:endParaRPr lang="en-US"/>
        </a:p>
      </dgm:t>
    </dgm:pt>
    <dgm:pt modelId="{4F0B1495-84BB-489F-A001-7C279A576201}">
      <dgm:prSet phldrT="[Text]"/>
      <dgm:spPr/>
      <dgm:t>
        <a:bodyPr/>
        <a:lstStyle/>
        <a:p>
          <a:r>
            <a:rPr lang="en-US" dirty="0">
              <a:solidFill>
                <a:srgbClr val="000000"/>
              </a:solidFill>
              <a:latin typeface="Gill Sans MT" charset="0"/>
            </a:rPr>
            <a:t>Massachusetts Institute of Technology’s Media Lab</a:t>
          </a:r>
        </a:p>
      </dgm:t>
    </dgm:pt>
    <dgm:pt modelId="{E3C1D549-3701-46CE-B0CB-99005B4E52BB}" type="parTrans" cxnId="{A63246B3-4E7B-458D-9852-E7004DB9C882}">
      <dgm:prSet/>
      <dgm:spPr/>
      <dgm:t>
        <a:bodyPr/>
        <a:lstStyle/>
        <a:p>
          <a:endParaRPr lang="en-US"/>
        </a:p>
      </dgm:t>
    </dgm:pt>
    <dgm:pt modelId="{7412A8F6-51CD-48B8-9091-8D205A1FA062}" type="sibTrans" cxnId="{A63246B3-4E7B-458D-9852-E7004DB9C882}">
      <dgm:prSet/>
      <dgm:spPr/>
      <dgm:t>
        <a:bodyPr/>
        <a:lstStyle/>
        <a:p>
          <a:endParaRPr lang="en-US"/>
        </a:p>
      </dgm:t>
    </dgm:pt>
    <dgm:pt modelId="{533C8777-6EDB-4A3E-83C2-4EB57B239B4D}">
      <dgm:prSet phldrT="[Text]"/>
      <dgm:spPr/>
      <dgm:t>
        <a:bodyPr/>
        <a:lstStyle/>
        <a:p>
          <a:r>
            <a:rPr lang="en-US" dirty="0">
              <a:solidFill>
                <a:srgbClr val="000000"/>
              </a:solidFill>
              <a:latin typeface="Gill Sans MT" charset="0"/>
            </a:rPr>
            <a:t>16 regular cameras to focus on a single object</a:t>
          </a:r>
        </a:p>
      </dgm:t>
    </dgm:pt>
    <dgm:pt modelId="{DCD63FD4-C76E-4FAE-B7C6-66B6405F9BBD}" type="parTrans" cxnId="{F2DCDE48-944D-4EDD-85E4-CA7AFE358598}">
      <dgm:prSet/>
      <dgm:spPr/>
    </dgm:pt>
    <dgm:pt modelId="{0562177A-1B98-4D7E-9BEE-D340A08AAC8F}" type="sibTrans" cxnId="{F2DCDE48-944D-4EDD-85E4-CA7AFE358598}">
      <dgm:prSet/>
      <dgm:spPr/>
    </dgm:pt>
    <dgm:pt modelId="{179C8E63-4F9A-4E51-80F4-C6E3CDE6E61E}">
      <dgm:prSet phldrT="[Text]"/>
      <dgm:spPr/>
      <dgm:t>
        <a:bodyPr/>
        <a:lstStyle/>
        <a:p>
          <a:r>
            <a:rPr lang="en-US" dirty="0">
              <a:solidFill>
                <a:srgbClr val="000000"/>
              </a:solidFill>
              <a:latin typeface="Gill Sans MT" charset="0"/>
            </a:rPr>
            <a:t>The images are then sent to a computer, which reconstructs them into a 3D holographic image</a:t>
          </a:r>
        </a:p>
      </dgm:t>
    </dgm:pt>
    <dgm:pt modelId="{F52D2B3A-9104-4C3B-95E4-C3381931D060}" type="parTrans" cxnId="{E4ED7E21-8830-4D83-90ED-6705CDB3F5D6}">
      <dgm:prSet/>
      <dgm:spPr/>
    </dgm:pt>
    <dgm:pt modelId="{3C5521DA-3D28-4A20-96E3-4A6BB665010D}" type="sibTrans" cxnId="{E4ED7E21-8830-4D83-90ED-6705CDB3F5D6}">
      <dgm:prSet/>
      <dgm:spPr/>
    </dgm:pt>
    <dgm:pt modelId="{9071F7A5-5D50-4CB3-AF23-43BEC7216B21}">
      <dgm:prSet phldrT="[Text]"/>
      <dgm:spPr/>
      <dgm:t>
        <a:bodyPr/>
        <a:lstStyle/>
        <a:p>
          <a:r>
            <a:rPr lang="en-US" dirty="0">
              <a:solidFill>
                <a:srgbClr val="000000"/>
              </a:solidFill>
              <a:latin typeface="Gill Sans MT" charset="0"/>
            </a:rPr>
            <a:t>Samsung and Amazon</a:t>
          </a:r>
          <a:r>
            <a:rPr lang="en-US" dirty="0">
              <a:solidFill>
                <a:srgbClr val="222222"/>
              </a:solidFill>
              <a:latin typeface="Gill Sans MT" charset="0"/>
            </a:rPr>
            <a:t> are interrested</a:t>
          </a:r>
        </a:p>
      </dgm:t>
    </dgm:pt>
    <dgm:pt modelId="{8EC83200-EDEF-4808-A35E-B52DCFE992E6}" type="parTrans" cxnId="{3E69A462-C47C-4D61-8938-6EEEE78D87D1}">
      <dgm:prSet/>
      <dgm:spPr/>
    </dgm:pt>
    <dgm:pt modelId="{AA034623-059D-4E2B-B63C-31DAB851CDD7}" type="sibTrans" cxnId="{3E69A462-C47C-4D61-8938-6EEEE78D87D1}">
      <dgm:prSet/>
      <dgm:spPr/>
    </dgm:pt>
    <dgm:pt modelId="{2623718E-9EA8-4C62-B0F1-17161BDC2E45}" type="pres">
      <dgm:prSet presAssocID="{AF9266B7-42D7-4754-887F-4AEAB1C516A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0778B0C-A19C-4066-958C-A976403D542F}" type="pres">
      <dgm:prSet presAssocID="{DC33EBD6-1E7A-44FE-9F42-6757C3B822D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C9B098-9E27-4374-8D94-7FD206B5688D}" type="pres">
      <dgm:prSet presAssocID="{DC33EBD6-1E7A-44FE-9F42-6757C3B822D7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459876B-8113-054C-A67F-9C2CE052D80A}" type="presOf" srcId="{9071F7A5-5D50-4CB3-AF23-43BEC7216B21}" destId="{1BC9B098-9E27-4374-8D94-7FD206B5688D}" srcOrd="0" destOrd="3" presId="urn:microsoft.com/office/officeart/2005/8/layout/vList2"/>
    <dgm:cxn modelId="{0E218E0F-FBC9-E64C-B1C8-5969CCDBE0B8}" type="presOf" srcId="{DC33EBD6-1E7A-44FE-9F42-6757C3B822D7}" destId="{F0778B0C-A19C-4066-958C-A976403D542F}" srcOrd="0" destOrd="0" presId="urn:microsoft.com/office/officeart/2005/8/layout/vList2"/>
    <dgm:cxn modelId="{71386C6C-EDF7-574B-9CA8-8E2BB213F999}" type="presOf" srcId="{533C8777-6EDB-4A3E-83C2-4EB57B239B4D}" destId="{1BC9B098-9E27-4374-8D94-7FD206B5688D}" srcOrd="0" destOrd="1" presId="urn:microsoft.com/office/officeart/2005/8/layout/vList2"/>
    <dgm:cxn modelId="{3E69A462-C47C-4D61-8938-6EEEE78D87D1}" srcId="{DC33EBD6-1E7A-44FE-9F42-6757C3B822D7}" destId="{9071F7A5-5D50-4CB3-AF23-43BEC7216B21}" srcOrd="3" destOrd="0" parTransId="{8EC83200-EDEF-4808-A35E-B52DCFE992E6}" sibTransId="{AA034623-059D-4E2B-B63C-31DAB851CDD7}"/>
    <dgm:cxn modelId="{DD5189E4-F4F5-FC49-AB39-71115E8920E1}" type="presOf" srcId="{AF9266B7-42D7-4754-887F-4AEAB1C516A2}" destId="{2623718E-9EA8-4C62-B0F1-17161BDC2E45}" srcOrd="0" destOrd="0" presId="urn:microsoft.com/office/officeart/2005/8/layout/vList2"/>
    <dgm:cxn modelId="{6979DF43-F1D9-461B-84F2-6A3DAF3C2110}" srcId="{AF9266B7-42D7-4754-887F-4AEAB1C516A2}" destId="{DC33EBD6-1E7A-44FE-9F42-6757C3B822D7}" srcOrd="0" destOrd="0" parTransId="{1AEA95B6-C6B5-4899-BA44-60C77BFBE052}" sibTransId="{B2264232-16D8-4623-B6B8-40A714297606}"/>
    <dgm:cxn modelId="{A63246B3-4E7B-458D-9852-E7004DB9C882}" srcId="{DC33EBD6-1E7A-44FE-9F42-6757C3B822D7}" destId="{4F0B1495-84BB-489F-A001-7C279A576201}" srcOrd="0" destOrd="0" parTransId="{E3C1D549-3701-46CE-B0CB-99005B4E52BB}" sibTransId="{7412A8F6-51CD-48B8-9091-8D205A1FA062}"/>
    <dgm:cxn modelId="{5870EBCC-3EFA-F14C-A7B5-EFB9BD25D3C1}" type="presOf" srcId="{4F0B1495-84BB-489F-A001-7C279A576201}" destId="{1BC9B098-9E27-4374-8D94-7FD206B5688D}" srcOrd="0" destOrd="0" presId="urn:microsoft.com/office/officeart/2005/8/layout/vList2"/>
    <dgm:cxn modelId="{F2DCDE48-944D-4EDD-85E4-CA7AFE358598}" srcId="{DC33EBD6-1E7A-44FE-9F42-6757C3B822D7}" destId="{533C8777-6EDB-4A3E-83C2-4EB57B239B4D}" srcOrd="1" destOrd="0" parTransId="{DCD63FD4-C76E-4FAE-B7C6-66B6405F9BBD}" sibTransId="{0562177A-1B98-4D7E-9BEE-D340A08AAC8F}"/>
    <dgm:cxn modelId="{F15B57B3-A8DC-134F-BA20-97D13A02C42D}" type="presOf" srcId="{179C8E63-4F9A-4E51-80F4-C6E3CDE6E61E}" destId="{1BC9B098-9E27-4374-8D94-7FD206B5688D}" srcOrd="0" destOrd="2" presId="urn:microsoft.com/office/officeart/2005/8/layout/vList2"/>
    <dgm:cxn modelId="{E4ED7E21-8830-4D83-90ED-6705CDB3F5D6}" srcId="{DC33EBD6-1E7A-44FE-9F42-6757C3B822D7}" destId="{179C8E63-4F9A-4E51-80F4-C6E3CDE6E61E}" srcOrd="2" destOrd="0" parTransId="{F52D2B3A-9104-4C3B-95E4-C3381931D060}" sibTransId="{3C5521DA-3D28-4A20-96E3-4A6BB665010D}"/>
    <dgm:cxn modelId="{B1F44A09-BF6E-B44B-8562-47FDE5631187}" type="presParOf" srcId="{2623718E-9EA8-4C62-B0F1-17161BDC2E45}" destId="{F0778B0C-A19C-4066-958C-A976403D542F}" srcOrd="0" destOrd="0" presId="urn:microsoft.com/office/officeart/2005/8/layout/vList2"/>
    <dgm:cxn modelId="{CBF66CE9-DC90-944B-8139-A15E28139C7C}" type="presParOf" srcId="{2623718E-9EA8-4C62-B0F1-17161BDC2E45}" destId="{1BC9B098-9E27-4374-8D94-7FD206B5688D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285C88-50CF-4E71-9037-F5C55D135DDD}" type="datetimeFigureOut">
              <a:rPr lang="en-US"/>
              <a:t>11/10/2015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3C64C7-BC85-47AB-AC85-231F03C1FF5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246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C64C7-BC85-47AB-AC85-231F03C1FF53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3654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C64C7-BC85-47AB-AC85-231F03C1FF53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0710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C64C7-BC85-47AB-AC85-231F03C1FF53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2107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C64C7-BC85-47AB-AC85-231F03C1FF53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225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C64C7-BC85-47AB-AC85-231F03C1FF53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2335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C64C7-BC85-47AB-AC85-231F03C1FF53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3597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C64C7-BC85-47AB-AC85-231F03C1FF53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4733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C64C7-BC85-47AB-AC85-231F03C1FF53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5892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C64C7-BC85-47AB-AC85-231F03C1FF5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4012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C64C7-BC85-47AB-AC85-231F03C1FF53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6531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C64C7-BC85-47AB-AC85-231F03C1FF53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078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C64C7-BC85-47AB-AC85-231F03C1FF53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9862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C64C7-BC85-47AB-AC85-231F03C1FF53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1633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C64C7-BC85-47AB-AC85-231F03C1FF53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3786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C64C7-BC85-47AB-AC85-231F03C1FF53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2552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C64C7-BC85-47AB-AC85-231F03C1FF53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257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C64C7-BC85-47AB-AC85-231F03C1FF53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1125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C64C7-BC85-47AB-AC85-231F03C1FF53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3969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C64C7-BC85-47AB-AC85-231F03C1FF53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088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1FA7AC5-6045-4418-8E60-F48788734473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0789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354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1FA7AC5-6045-4418-8E60-F48788734473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4705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99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1FA7AC5-6045-4418-8E60-F48788734473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5666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9678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9993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54075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1839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1FA7AC5-6045-4418-8E60-F48788734473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3451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123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F1FA7AC5-6045-4418-8E60-F48788734473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42806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33" r:id="rId1"/>
    <p:sldLayoutId id="2147484434" r:id="rId2"/>
    <p:sldLayoutId id="2147484435" r:id="rId3"/>
    <p:sldLayoutId id="2147484436" r:id="rId4"/>
    <p:sldLayoutId id="2147484437" r:id="rId5"/>
    <p:sldLayoutId id="2147484438" r:id="rId6"/>
    <p:sldLayoutId id="2147484439" r:id="rId7"/>
    <p:sldLayoutId id="2147484440" r:id="rId8"/>
    <p:sldLayoutId id="2147484441" r:id="rId9"/>
    <p:sldLayoutId id="2147484442" r:id="rId10"/>
    <p:sldLayoutId id="214748444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k8trP3V-tqE" TargetMode="Externa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hyperlink" Target="https://www.youtube.com/watch?time_continue=6&amp;v=GFyH7ITa5Lc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XrX0OJ3bis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notesSlide" Target="../notesSlides/notesSlide6.xml"/><Relationship Id="rId7" Type="http://schemas.openxmlformats.org/officeDocument/2006/relationships/diagramQuickStyle" Target="../diagrams/quickStyle3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Ei8Ukyeezr8" TargetMode="Externa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7.jpeg"/><Relationship Id="rId9" Type="http://schemas.microsoft.com/office/2007/relationships/diagramDrawing" Target="../diagrams/drawing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10.jpeg"/><Relationship Id="rId4" Type="http://schemas.openxmlformats.org/officeDocument/2006/relationships/diagramLayout" Target="../diagrams/layout4.xml"/><Relationship Id="rId9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notesSlide" Target="../notesSlides/notesSlide8.xml"/><Relationship Id="rId7" Type="http://schemas.openxmlformats.org/officeDocument/2006/relationships/diagramColors" Target="../diagrams/colors5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JCW2KFaK7Hw" TargetMode="Externa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Relationship Id="rId9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Television &amp; Sports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555435"/>
          </a:xfrm>
        </p:spPr>
        <p:txBody>
          <a:bodyPr>
            <a:normAutofit/>
          </a:bodyPr>
          <a:lstStyle/>
          <a:p>
            <a:r>
              <a:rPr lang="en-US" dirty="0" smtClean="0"/>
              <a:t>Cécile ESKENAZI </a:t>
            </a:r>
          </a:p>
          <a:p>
            <a:r>
              <a:rPr lang="en-US" dirty="0" smtClean="0"/>
              <a:t>MATEJ DOVADOVNIK</a:t>
            </a:r>
          </a:p>
          <a:p>
            <a:r>
              <a:rPr lang="en-US" dirty="0" smtClean="0"/>
              <a:t>LUCIE RABATTU </a:t>
            </a:r>
            <a:endParaRPr lang="en-US" dirty="0"/>
          </a:p>
        </p:txBody>
      </p:sp>
      <p:pic>
        <p:nvPicPr>
          <p:cNvPr id="4" name="Picture 3" descr="Image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8630" y="707366"/>
            <a:ext cx="3612835" cy="2413151"/>
          </a:xfrm>
          <a:prstGeom prst="rect">
            <a:avLst/>
          </a:prstGeom>
        </p:spPr>
      </p:pic>
      <p:pic>
        <p:nvPicPr>
          <p:cNvPr id="5" name="Picture 4" descr="spor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4439" y="3237640"/>
            <a:ext cx="3975866" cy="272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082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Technology n°4: No more screen</a:t>
            </a:r>
            <a:endParaRPr lang="en-US" dirty="0"/>
          </a:p>
        </p:txBody>
      </p:sp>
      <p:pic>
        <p:nvPicPr>
          <p:cNvPr id="4" name="Picture 3"/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608631" y="1967013"/>
            <a:ext cx="7005807" cy="4840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31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ill Sans MT" charset="0"/>
              </a:rPr>
              <a:t>TECHNOLOGY N°5</a:t>
            </a:r>
            <a:r>
              <a:rPr lang="en-US" dirty="0">
                <a:latin typeface="Gill Sans MT" charset="0"/>
              </a:rPr>
              <a:t> </a:t>
            </a:r>
            <a:r>
              <a:rPr lang="en-US">
                <a:latin typeface="Gill Sans MT" charset="0"/>
              </a:rPr>
              <a:t>: CHROMECAST </a:t>
            </a:r>
            <a:r>
              <a:rPr lang="en-US" dirty="0">
                <a:latin typeface="Gill Sans MT" charset="0"/>
              </a:rPr>
              <a:t>2</a:t>
            </a:r>
          </a:p>
        </p:txBody>
      </p:sp>
      <p:pic>
        <p:nvPicPr>
          <p:cNvPr id="4" name="Content Placeholder 3" descr="Chromecast-2-long-720x540.pn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646697" y="2817755"/>
            <a:ext cx="4845049" cy="3633787"/>
          </a:xfrm>
        </p:spPr>
      </p:pic>
      <p:pic>
        <p:nvPicPr>
          <p:cNvPr id="5" name="Picture 10" descr="hi-res-chromecast-audio-hero1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763" y="1892300"/>
            <a:ext cx="3623513" cy="21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668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TECHNOLOGY N°5 : CHROMECAST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000" dirty="0">
              <a:solidFill>
                <a:schemeClr val="tx1"/>
              </a:solidFill>
              <a:latin typeface="Calibri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Calibri" charset="0"/>
              </a:rPr>
              <a:t>Released last month</a:t>
            </a:r>
          </a:p>
          <a:p>
            <a:r>
              <a:rPr lang="en-US" sz="2000" dirty="0">
                <a:solidFill>
                  <a:schemeClr val="tx1"/>
                </a:solidFill>
                <a:latin typeface="Calibri" charset="0"/>
              </a:rPr>
              <a:t>Attachable to any TV</a:t>
            </a:r>
          </a:p>
          <a:p>
            <a:r>
              <a:rPr lang="en-US" sz="2000" dirty="0">
                <a:solidFill>
                  <a:schemeClr val="tx1"/>
                </a:solidFill>
                <a:latin typeface="Calibri" charset="0"/>
              </a:rPr>
              <a:t>Very portable </a:t>
            </a:r>
          </a:p>
          <a:p>
            <a:r>
              <a:rPr lang="en-US" sz="2000" dirty="0">
                <a:solidFill>
                  <a:schemeClr val="tx1"/>
                </a:solidFill>
                <a:latin typeface="Calibri" charset="0"/>
              </a:rPr>
              <a:t>HDMI plugin</a:t>
            </a:r>
          </a:p>
          <a:p>
            <a:r>
              <a:rPr lang="en-US" sz="2000" dirty="0">
                <a:solidFill>
                  <a:schemeClr val="tx1"/>
                </a:solidFill>
                <a:latin typeface="Calibri" charset="0"/>
              </a:rPr>
              <a:t>Audio jack</a:t>
            </a:r>
          </a:p>
          <a:p>
            <a:r>
              <a:rPr lang="en-US" sz="2000" dirty="0">
                <a:solidFill>
                  <a:schemeClr val="tx1"/>
                </a:solidFill>
                <a:latin typeface="Calibri" charset="0"/>
              </a:rPr>
              <a:t>Access from laptop, smartphone or tablet</a:t>
            </a:r>
          </a:p>
          <a:p>
            <a:r>
              <a:rPr lang="en-US" sz="2000" dirty="0">
                <a:solidFill>
                  <a:schemeClr val="tx1"/>
                </a:solidFill>
                <a:latin typeface="Calibri" charset="0"/>
              </a:rPr>
              <a:t>Cheap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solidFill>
                <a:srgbClr val="000000"/>
              </a:solidFill>
              <a:latin typeface="Calibri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Calibri" charset="0"/>
              </a:rPr>
              <a:t>Gamming experience</a:t>
            </a:r>
          </a:p>
          <a:p>
            <a:r>
              <a:rPr lang="en-US" sz="2000" dirty="0">
                <a:solidFill>
                  <a:schemeClr val="tx1"/>
                </a:solidFill>
                <a:latin typeface="Calibri" charset="0"/>
              </a:rPr>
              <a:t>TV shows </a:t>
            </a:r>
          </a:p>
          <a:p>
            <a:r>
              <a:rPr lang="en-US" sz="2000" dirty="0">
                <a:solidFill>
                  <a:schemeClr val="tx1"/>
                </a:solidFill>
                <a:latin typeface="Calibri" charset="0"/>
              </a:rPr>
              <a:t>TV channels</a:t>
            </a:r>
          </a:p>
          <a:p>
            <a:r>
              <a:rPr lang="en-US" sz="2000" dirty="0">
                <a:solidFill>
                  <a:schemeClr val="tx1"/>
                </a:solidFill>
                <a:latin typeface="Calibri"/>
              </a:rPr>
              <a:t>YouTube </a:t>
            </a:r>
          </a:p>
          <a:p>
            <a:r>
              <a:rPr lang="en-US" sz="2000" dirty="0">
                <a:solidFill>
                  <a:schemeClr val="tx1"/>
                </a:solidFill>
                <a:latin typeface="Calibri"/>
              </a:rPr>
              <a:t>Photos and videos</a:t>
            </a:r>
          </a:p>
          <a:p>
            <a:r>
              <a:rPr lang="en-US" sz="2000" dirty="0">
                <a:solidFill>
                  <a:schemeClr val="tx1"/>
                </a:solidFill>
                <a:latin typeface="Calibri"/>
              </a:rPr>
              <a:t>No space required accessible from the cloud</a:t>
            </a:r>
          </a:p>
        </p:txBody>
      </p:sp>
    </p:spTree>
    <p:extLst>
      <p:ext uri="{BB962C8B-B14F-4D97-AF65-F5344CB8AC3E}">
        <p14:creationId xmlns:p14="http://schemas.microsoft.com/office/powerpoint/2010/main" val="2360266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dirty="0" smtClean="0"/>
              <a:t>. The sport industry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to make sport even more accessible to everyone?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9554" y="855251"/>
            <a:ext cx="5771213" cy="28798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8419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Sport </a:t>
            </a:r>
            <a:r>
              <a:rPr lang="en-US" dirty="0" smtClean="0"/>
              <a:t>industry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81193" y="2068695"/>
            <a:ext cx="11029615" cy="3678303"/>
          </a:xfrm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</a:rPr>
              <a:t>Constant development in order to improve: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performance 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measurements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popularity</a:t>
            </a:r>
          </a:p>
          <a:p>
            <a:pPr lvl="1"/>
            <a:endParaRPr lang="en-US" dirty="0"/>
          </a:p>
        </p:txBody>
      </p:sp>
      <p:pic>
        <p:nvPicPr>
          <p:cNvPr id="6" name="Picture 5" descr="meas-in-sport-trac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5483" y="3722631"/>
            <a:ext cx="3595325" cy="23771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4430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TECHNOLOGY N°6: SMARTWHEEL </a:t>
            </a:r>
          </a:p>
        </p:txBody>
      </p:sp>
      <p:pic>
        <p:nvPicPr>
          <p:cNvPr id="4" name="Content Placeholder 3" descr="smart-wheels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602071" y="2108708"/>
            <a:ext cx="3678238" cy="3678238"/>
          </a:xfrm>
        </p:spPr>
      </p:pic>
      <p:pic>
        <p:nvPicPr>
          <p:cNvPr id="5" name="Picture 4" descr="Render_Flykly_WHITE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3860" y="2536467"/>
            <a:ext cx="6264453" cy="3657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3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TECHNOLOGY N°6: SMARTWHEEL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228225"/>
          </a:xfrm>
        </p:spPr>
        <p:txBody>
          <a:bodyPr>
            <a:normAutofit fontScale="77500" lnSpcReduction="20000"/>
          </a:bodyPr>
          <a:lstStyle/>
          <a:p>
            <a:r>
              <a:rPr lang="en-US" sz="3100" dirty="0">
                <a:solidFill>
                  <a:schemeClr val="tx1"/>
                </a:solidFill>
              </a:rPr>
              <a:t>Released last year</a:t>
            </a:r>
          </a:p>
          <a:p>
            <a:r>
              <a:rPr lang="en-US" sz="3100" dirty="0">
                <a:solidFill>
                  <a:schemeClr val="tx1"/>
                </a:solidFill>
              </a:rPr>
              <a:t>Developed in Slovenia</a:t>
            </a:r>
          </a:p>
          <a:p>
            <a:r>
              <a:rPr lang="en-US" sz="3100" dirty="0">
                <a:solidFill>
                  <a:schemeClr val="tx1"/>
                </a:solidFill>
              </a:rPr>
              <a:t>It can do between 40 - 100 km</a:t>
            </a:r>
          </a:p>
          <a:p>
            <a:r>
              <a:rPr lang="en-US" sz="3100" dirty="0">
                <a:solidFill>
                  <a:schemeClr val="tx1"/>
                </a:solidFill>
              </a:rPr>
              <a:t>25km/h</a:t>
            </a:r>
          </a:p>
          <a:p>
            <a:r>
              <a:rPr lang="en-US" sz="3100" dirty="0">
                <a:solidFill>
                  <a:schemeClr val="tx1"/>
                </a:solidFill>
              </a:rPr>
              <a:t>Charging time is 3 hours</a:t>
            </a:r>
          </a:p>
          <a:p>
            <a:r>
              <a:rPr lang="en-US" sz="3100" dirty="0">
                <a:solidFill>
                  <a:schemeClr val="tx1"/>
                </a:solidFill>
              </a:rPr>
              <a:t>Locked with a pin code. </a:t>
            </a:r>
          </a:p>
          <a:p>
            <a:r>
              <a:rPr lang="en-US" sz="3100" dirty="0">
                <a:solidFill>
                  <a:schemeClr val="tx1"/>
                </a:solidFill>
              </a:rPr>
              <a:t>It can be attached to any bike</a:t>
            </a:r>
          </a:p>
          <a:p>
            <a:r>
              <a:rPr lang="en-US" sz="3100" dirty="0">
                <a:solidFill>
                  <a:schemeClr val="tx1"/>
                </a:solidFill>
              </a:rPr>
              <a:t>Has a smartphone application</a:t>
            </a:r>
          </a:p>
          <a:p>
            <a:r>
              <a:rPr lang="en-US" sz="3100" dirty="0">
                <a:solidFill>
                  <a:schemeClr val="tx1"/>
                </a:solidFill>
              </a:rPr>
              <a:t>A bit pricy </a:t>
            </a:r>
          </a:p>
          <a:p>
            <a:endParaRPr lang="en-US" dirty="0"/>
          </a:p>
        </p:txBody>
      </p:sp>
      <p:pic>
        <p:nvPicPr>
          <p:cNvPr id="4" name="Picture 3" descr="o-SMART-WHEEL-BIKE-facebook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8170" y="1949675"/>
            <a:ext cx="6587362" cy="3287065"/>
          </a:xfrm>
          <a:prstGeom prst="rect">
            <a:avLst/>
          </a:prstGeom>
        </p:spPr>
      </p:pic>
      <p:sp>
        <p:nvSpPr>
          <p:cNvPr id="5" name="Striped Right Arrow 8"/>
          <p:cNvSpPr/>
          <p:nvPr/>
        </p:nvSpPr>
        <p:spPr>
          <a:xfrm>
            <a:off x="6376174" y="5480199"/>
            <a:ext cx="1423725" cy="1084840"/>
          </a:xfrm>
          <a:prstGeom prst="stripedRightArrow">
            <a:avLst>
              <a:gd name="adj1" fmla="val 44589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13"/>
          <p:cNvSpPr txBox="1"/>
          <p:nvPr/>
        </p:nvSpPr>
        <p:spPr>
          <a:xfrm>
            <a:off x="7799899" y="5480199"/>
            <a:ext cx="3859225" cy="101566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TRIZ Trend</a:t>
            </a:r>
          </a:p>
          <a:p>
            <a:pPr algn="ctr"/>
            <a:endParaRPr lang="en-US" dirty="0"/>
          </a:p>
          <a:p>
            <a:pPr algn="ctr"/>
            <a:r>
              <a:rPr lang="en-US" sz="2400" b="1" dirty="0" smtClean="0"/>
              <a:t>Mono-Bi-Poly (Various)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63269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15960" y="1876146"/>
            <a:ext cx="3254375" cy="48812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 N°7: BABOLAT and </a:t>
            </a:r>
            <a:r>
              <a:rPr lang="en-US" dirty="0" err="1" smtClean="0"/>
              <a:t>piQ</a:t>
            </a:r>
            <a:r>
              <a:rPr lang="en-US" dirty="0" smtClean="0"/>
              <a:t> Sensor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3" y="2180496"/>
            <a:ext cx="8234768" cy="3678303"/>
          </a:xfrm>
        </p:spPr>
        <p:txBody>
          <a:bodyPr/>
          <a:lstStyle/>
          <a:p>
            <a:r>
              <a:rPr lang="en-US" sz="2400" dirty="0">
                <a:solidFill>
                  <a:schemeClr val="tx1"/>
                </a:solidFill>
              </a:rPr>
              <a:t>Makes the on-court experience during the game more </a:t>
            </a:r>
            <a:r>
              <a:rPr lang="en-US" sz="2400" dirty="0" smtClean="0">
                <a:solidFill>
                  <a:schemeClr val="tx1"/>
                </a:solidFill>
              </a:rPr>
              <a:t>fun</a:t>
            </a:r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Makes wearable </a:t>
            </a:r>
            <a:r>
              <a:rPr lang="en-US" sz="2400" dirty="0">
                <a:solidFill>
                  <a:schemeClr val="tx1"/>
                </a:solidFill>
              </a:rPr>
              <a:t>technology </a:t>
            </a:r>
            <a:r>
              <a:rPr lang="en-US" sz="2400" dirty="0" smtClean="0">
                <a:solidFill>
                  <a:schemeClr val="tx1"/>
                </a:solidFill>
              </a:rPr>
              <a:t>now </a:t>
            </a:r>
            <a:r>
              <a:rPr lang="en-US" sz="2400" dirty="0">
                <a:solidFill>
                  <a:schemeClr val="tx1"/>
                </a:solidFill>
              </a:rPr>
              <a:t>available </a:t>
            </a:r>
            <a:r>
              <a:rPr lang="en-US" sz="2400" dirty="0" smtClean="0">
                <a:solidFill>
                  <a:schemeClr val="tx1"/>
                </a:solidFill>
              </a:rPr>
              <a:t>for </a:t>
            </a:r>
            <a:r>
              <a:rPr lang="en-US" sz="2400" dirty="0">
                <a:solidFill>
                  <a:schemeClr val="tx1"/>
                </a:solidFill>
              </a:rPr>
              <a:t>all tennis </a:t>
            </a:r>
            <a:r>
              <a:rPr lang="en-US" sz="2400" dirty="0" smtClean="0">
                <a:solidFill>
                  <a:schemeClr val="tx1"/>
                </a:solidFill>
              </a:rPr>
              <a:t>players</a:t>
            </a:r>
          </a:p>
          <a:p>
            <a:r>
              <a:rPr lang="en-US" sz="2400" dirty="0">
                <a:solidFill>
                  <a:schemeClr val="tx1"/>
                </a:solidFill>
              </a:rPr>
              <a:t>Stroke speed is revealed in real-time 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Results can be shared and compared with friends 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Useful and easy to use. Good price for the value provided: $179</a:t>
            </a:r>
          </a:p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1428637" y="6090390"/>
            <a:ext cx="749508" cy="7115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hlinkClick r:id="rId4"/>
              </a:rPr>
              <a:t>Video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3947" y="569626"/>
            <a:ext cx="1364198" cy="1274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01877" y="862346"/>
            <a:ext cx="2272030" cy="69342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triped Right Arrow 8"/>
          <p:cNvSpPr/>
          <p:nvPr/>
        </p:nvSpPr>
        <p:spPr>
          <a:xfrm>
            <a:off x="404775" y="5672551"/>
            <a:ext cx="1423725" cy="1084840"/>
          </a:xfrm>
          <a:prstGeom prst="stripedRightArrow">
            <a:avLst>
              <a:gd name="adj1" fmla="val 44589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13"/>
          <p:cNvSpPr txBox="1"/>
          <p:nvPr/>
        </p:nvSpPr>
        <p:spPr>
          <a:xfrm>
            <a:off x="1116637" y="5707139"/>
            <a:ext cx="3859225" cy="101566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TRIZ Trend</a:t>
            </a:r>
          </a:p>
          <a:p>
            <a:pPr algn="ctr"/>
            <a:endParaRPr lang="en-US" dirty="0"/>
          </a:p>
          <a:p>
            <a:pPr algn="ctr"/>
            <a:r>
              <a:rPr lang="en-US" sz="2400" b="1" dirty="0" smtClean="0"/>
              <a:t>Nesting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374175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TECHNOLOGY N°8: </a:t>
            </a:r>
            <a:r>
              <a:rPr lang="en-US" dirty="0" smtClean="0"/>
              <a:t>Superhuman sport society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6750" y="2090098"/>
            <a:ext cx="6978902" cy="4615502"/>
          </a:xfrm>
        </p:spPr>
        <p:txBody>
          <a:bodyPr anchor="t"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Augmented human reality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Using augmented reality to turn sports into a real-life video game 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Use of powered suits or other wearable robotic devices to compete using “superhuman” powers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“Blind </a:t>
            </a:r>
            <a:r>
              <a:rPr lang="en-US" sz="2400" dirty="0">
                <a:solidFill>
                  <a:schemeClr val="tx1"/>
                </a:solidFill>
              </a:rPr>
              <a:t>soccer” allowing students who attend schools for the blind to participate in </a:t>
            </a:r>
            <a:r>
              <a:rPr lang="en-US" sz="2400" dirty="0" smtClean="0">
                <a:solidFill>
                  <a:schemeClr val="tx1"/>
                </a:solidFill>
              </a:rPr>
              <a:t>the sport</a:t>
            </a:r>
          </a:p>
          <a:p>
            <a:r>
              <a:rPr lang="en-US" sz="2400" dirty="0">
                <a:solidFill>
                  <a:schemeClr val="tx1"/>
                </a:solidFill>
              </a:rPr>
              <a:t>V</a:t>
            </a:r>
            <a:r>
              <a:rPr lang="en-US" sz="2400" dirty="0" smtClean="0">
                <a:solidFill>
                  <a:schemeClr val="tx1"/>
                </a:solidFill>
              </a:rPr>
              <a:t>irtual </a:t>
            </a:r>
            <a:r>
              <a:rPr lang="en-US" sz="2400" dirty="0">
                <a:solidFill>
                  <a:schemeClr val="tx1"/>
                </a:solidFill>
              </a:rPr>
              <a:t>reality </a:t>
            </a:r>
            <a:r>
              <a:rPr lang="en-US" sz="2400" dirty="0" smtClean="0">
                <a:solidFill>
                  <a:schemeClr val="tx1"/>
                </a:solidFill>
              </a:rPr>
              <a:t>technology is used </a:t>
            </a:r>
            <a:r>
              <a:rPr lang="en-US" sz="2400" dirty="0">
                <a:solidFill>
                  <a:schemeClr val="tx1"/>
                </a:solidFill>
              </a:rPr>
              <a:t>to allow players to unleash </a:t>
            </a:r>
            <a:r>
              <a:rPr lang="en-US" sz="2400" dirty="0" err="1">
                <a:solidFill>
                  <a:schemeClr val="tx1"/>
                </a:solidFill>
              </a:rPr>
              <a:t>Goku’s</a:t>
            </a:r>
            <a:r>
              <a:rPr lang="en-US" sz="2400" dirty="0">
                <a:solidFill>
                  <a:schemeClr val="tx1"/>
                </a:solidFill>
              </a:rPr>
              <a:t> “Kame </a:t>
            </a:r>
            <a:r>
              <a:rPr lang="en-US" sz="2400" dirty="0" err="1">
                <a:solidFill>
                  <a:schemeClr val="tx1"/>
                </a:solidFill>
              </a:rPr>
              <a:t>Hame</a:t>
            </a:r>
            <a:r>
              <a:rPr lang="en-US" sz="2400" dirty="0">
                <a:solidFill>
                  <a:schemeClr val="tx1"/>
                </a:solidFill>
              </a:rPr>
              <a:t> Ha” in Dragon Ball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11455652" y="6168451"/>
            <a:ext cx="719528" cy="6895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hlinkClick r:id="rId3"/>
              </a:rPr>
              <a:t>Video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73784" y="621239"/>
            <a:ext cx="2701396" cy="1559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5350" y="2031194"/>
            <a:ext cx="3913750" cy="23884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100" y="4572000"/>
            <a:ext cx="3810000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01086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TECHNOLOGY N°8: </a:t>
            </a:r>
            <a:r>
              <a:rPr lang="en-US" dirty="0" smtClean="0"/>
              <a:t>Superhuman sport society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Plan to develop Quidditch from Harry Potter using tele-existence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Make sport accessible to aged people or people with disabilities </a:t>
            </a:r>
          </a:p>
          <a:p>
            <a:r>
              <a:rPr lang="en-US" sz="2400" dirty="0">
                <a:solidFill>
                  <a:schemeClr val="tx1"/>
                </a:solidFill>
              </a:rPr>
              <a:t>View of hosting an international tournament in 2020 </a:t>
            </a:r>
            <a:r>
              <a:rPr lang="en-US" sz="2400" dirty="0" smtClean="0">
                <a:solidFill>
                  <a:schemeClr val="tx1"/>
                </a:solidFill>
              </a:rPr>
              <a:t>during the Olympic Games  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73784" y="621239"/>
            <a:ext cx="2701396" cy="1559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9686" y="4342453"/>
            <a:ext cx="3423098" cy="24020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150" y="4299461"/>
            <a:ext cx="3585607" cy="23498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13"/>
          <p:cNvSpPr txBox="1"/>
          <p:nvPr/>
        </p:nvSpPr>
        <p:spPr>
          <a:xfrm>
            <a:off x="8298713" y="5473005"/>
            <a:ext cx="3859225" cy="138499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TRIZ Trend</a:t>
            </a:r>
          </a:p>
          <a:p>
            <a:pPr algn="ctr"/>
            <a:endParaRPr lang="en-US" dirty="0"/>
          </a:p>
          <a:p>
            <a:pPr algn="ctr"/>
            <a:r>
              <a:rPr lang="en-US" sz="2400" b="1" dirty="0" smtClean="0"/>
              <a:t>Increasing dimensionality + increasing use of senses</a:t>
            </a:r>
            <a:endParaRPr lang="en-US" sz="2400" b="1" dirty="0"/>
          </a:p>
        </p:txBody>
      </p:sp>
      <p:sp>
        <p:nvSpPr>
          <p:cNvPr id="9" name="Striped Right Arrow 8"/>
          <p:cNvSpPr/>
          <p:nvPr/>
        </p:nvSpPr>
        <p:spPr>
          <a:xfrm rot="5400000">
            <a:off x="9567749" y="4191540"/>
            <a:ext cx="1428626" cy="1084840"/>
          </a:xfrm>
          <a:prstGeom prst="stripedRightArrow">
            <a:avLst>
              <a:gd name="adj1" fmla="val 41826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05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The TV industry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How to create new experiences ?</a:t>
            </a:r>
            <a:endParaRPr lang="en-US" dirty="0"/>
          </a:p>
        </p:txBody>
      </p:sp>
      <p:pic>
        <p:nvPicPr>
          <p:cNvPr id="4" name="Picture 3" descr="d59e86b6f474a4afa614fab12c37474d_the-future-of-television-smarter-and-brighter-530x326_featured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1252" y="800884"/>
            <a:ext cx="6566772" cy="3700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4329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your for your attention </a:t>
            </a:r>
            <a:r>
              <a:rPr lang="en-US" dirty="0" smtClean="0">
                <a:sym typeface="Wingdings"/>
              </a:rPr>
              <a:t> </a:t>
            </a:r>
            <a:endParaRPr lang="en-US" dirty="0"/>
          </a:p>
        </p:txBody>
      </p:sp>
      <p:pic>
        <p:nvPicPr>
          <p:cNvPr id="4" name="Picture 3" descr="Image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191" y="3395847"/>
            <a:ext cx="3612835" cy="2413151"/>
          </a:xfrm>
          <a:prstGeom prst="rect">
            <a:avLst/>
          </a:prstGeom>
        </p:spPr>
      </p:pic>
      <p:pic>
        <p:nvPicPr>
          <p:cNvPr id="5" name="Picture 4" descr="spor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8874" y="3237639"/>
            <a:ext cx="3975866" cy="2729566"/>
          </a:xfrm>
          <a:prstGeom prst="rect">
            <a:avLst/>
          </a:prstGeom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Any question?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61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Problems Nowadays for the industry</a:t>
            </a:r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0697158"/>
              </p:ext>
            </p:extLst>
          </p:nvPr>
        </p:nvGraphicFramePr>
        <p:xfrm>
          <a:off x="5532994" y="2098594"/>
          <a:ext cx="6212919" cy="41958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" name="Picture 11" descr="94259-television-history-timeline-1831-2009-pictur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8716" y="2366618"/>
            <a:ext cx="5256213" cy="254993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58775" y="4946650"/>
            <a:ext cx="4566302" cy="769441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sz="4400">
                <a:solidFill>
                  <a:srgbClr val="1A3260"/>
                </a:solidFill>
              </a:rPr>
              <a:t>What's next?</a:t>
            </a:r>
            <a:endParaRPr lang="en-US" sz="4400" dirty="0">
              <a:solidFill>
                <a:srgbClr val="1A32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004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Mobile is the new screen</a:t>
            </a:r>
            <a:endParaRPr lang="en-US" dirty="0"/>
          </a:p>
        </p:txBody>
      </p:sp>
      <p:pic>
        <p:nvPicPr>
          <p:cNvPr id="5" name="Content Placeholder 4" descr="Image2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05438" y="604261"/>
            <a:ext cx="6661150" cy="6094989"/>
          </a:xfrm>
        </p:spPr>
      </p:pic>
      <p:sp>
        <p:nvSpPr>
          <p:cNvPr id="7" name="TextBox 6"/>
          <p:cNvSpPr txBox="1"/>
          <p:nvPr/>
        </p:nvSpPr>
        <p:spPr>
          <a:xfrm>
            <a:off x="8622189" y="6287536"/>
            <a:ext cx="304800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i="1">
                <a:latin typeface="Calibri"/>
              </a:rPr>
              <a:t>source: Nielsen 2011</a:t>
            </a:r>
            <a:endParaRPr lang="en-US" i="1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378693242"/>
              </p:ext>
            </p:extLst>
          </p:nvPr>
        </p:nvGraphicFramePr>
        <p:xfrm>
          <a:off x="505626" y="2428961"/>
          <a:ext cx="45720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18665" y="1987876"/>
            <a:ext cx="4436044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>
                <a:latin typeface="Calibri"/>
              </a:rPr>
              <a:t>On 12,000 connected devices owners asked: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87350" y="6193859"/>
            <a:ext cx="410457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r"/>
            <a:r>
              <a:rPr lang="en-US">
                <a:latin typeface="Calibri"/>
              </a:rPr>
              <a:t>--&gt; Only 35% of eReader owners</a:t>
            </a:r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0289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Opportunities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025" y="2088861"/>
            <a:ext cx="11029950" cy="9764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rgbClr val="000000"/>
                </a:solidFill>
                <a:latin typeface="Calibri" charset="0"/>
              </a:rPr>
              <a:t>First major move -&gt; connected TV</a:t>
            </a:r>
          </a:p>
          <a:p>
            <a:pPr marL="0" indent="0" algn="ctr">
              <a:buNone/>
            </a:pPr>
            <a:r>
              <a:rPr lang="en-US" b="1" dirty="0">
                <a:solidFill>
                  <a:srgbClr val="000000"/>
                </a:solidFill>
                <a:latin typeface="Calibri" charset="0"/>
              </a:rPr>
              <a:t>More new technologies that are about to be commercialized</a:t>
            </a:r>
          </a:p>
          <a:p>
            <a:endParaRPr lang="en-US" dirty="0"/>
          </a:p>
        </p:txBody>
      </p:sp>
      <p:pic>
        <p:nvPicPr>
          <p:cNvPr id="4" name="Picture 3" descr="steve-job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659" y="3025536"/>
            <a:ext cx="2939454" cy="3441114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3244666" y="2925474"/>
            <a:ext cx="4781522" cy="16637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Calibri" charset="0"/>
            </a:endParaRPr>
          </a:p>
          <a:p>
            <a:pPr algn="ctr"/>
            <a:r>
              <a:rPr lang="en-US" sz="2800" dirty="0">
                <a:latin typeface="Calibri" charset="0"/>
              </a:rPr>
              <a:t>Your television is going to make toast</a:t>
            </a:r>
          </a:p>
          <a:p>
            <a:pPr algn="ctr"/>
            <a:endParaRPr lang="en-US" sz="2800" dirty="0">
              <a:latin typeface="Calibri" charset="0"/>
            </a:endParaRPr>
          </a:p>
          <a:p>
            <a:pPr algn="ctr"/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8467725" y="3246438"/>
            <a:ext cx="3411538" cy="196977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>
                <a:latin typeface="Calibri"/>
              </a:rPr>
              <a:t>Steve Jobs to respond to a question about the convergence between IT industry and media industry said</a:t>
            </a:r>
            <a:endParaRPr lang="en-US" dirty="0">
              <a:latin typeface="Calibri"/>
            </a:endParaRPr>
          </a:p>
          <a:p>
            <a:endParaRPr lang="en-US" dirty="0">
              <a:latin typeface="Calibri"/>
            </a:endParaRPr>
          </a:p>
          <a:p>
            <a:r>
              <a:rPr lang="en-US" sz="3200" b="1">
                <a:latin typeface="Calibri"/>
              </a:rPr>
              <a:t>In 1998!</a:t>
            </a:r>
            <a:endParaRPr lang="en-US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249564" y="5920095"/>
            <a:ext cx="4752385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/>
              <a:t>Let's see what we will actually have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788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Technology N°1: connected </a:t>
            </a:r>
            <a:r>
              <a:rPr lang="en-US" smtClean="0"/>
              <a:t>tv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65138" y="2008188"/>
            <a:ext cx="5193467" cy="3898757"/>
          </a:xfrm>
          <a:prstGeom prst="rect">
            <a:avLst/>
          </a:prstGeom>
        </p:spPr>
      </p:pic>
      <p:graphicFrame>
        <p:nvGraphicFramePr>
          <p:cNvPr id="5" name="Diagram 7"/>
          <p:cNvGraphicFramePr/>
          <p:nvPr>
            <p:extLst>
              <p:ext uri="{D42A27DB-BD31-4B8C-83A1-F6EECF244321}">
                <p14:modId xmlns:p14="http://schemas.microsoft.com/office/powerpoint/2010/main" val="4062319059"/>
              </p:ext>
            </p:extLst>
          </p:nvPr>
        </p:nvGraphicFramePr>
        <p:xfrm>
          <a:off x="6038321" y="1640803"/>
          <a:ext cx="5555643" cy="40821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6" name="Striped Right Arrow 8"/>
          <p:cNvSpPr/>
          <p:nvPr/>
        </p:nvSpPr>
        <p:spPr>
          <a:xfrm rot="60000">
            <a:off x="7636523" y="5563769"/>
            <a:ext cx="1445536" cy="121971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9"/>
          <p:cNvSpPr txBox="1"/>
          <p:nvPr/>
        </p:nvSpPr>
        <p:spPr>
          <a:xfrm>
            <a:off x="8376977" y="5710191"/>
            <a:ext cx="4452262" cy="1015663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/>
              <a:t>TRIZ Trend</a:t>
            </a:r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sz="2400" b="1" dirty="0"/>
              <a:t>Dynamisation</a:t>
            </a:r>
          </a:p>
        </p:txBody>
      </p:sp>
    </p:spTree>
    <p:extLst>
      <p:ext uri="{BB962C8B-B14F-4D97-AF65-F5344CB8AC3E}">
        <p14:creationId xmlns:p14="http://schemas.microsoft.com/office/powerpoint/2010/main" val="1491416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technology n°2: 8K, curved and 3d screens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1500084"/>
              </p:ext>
            </p:extLst>
          </p:nvPr>
        </p:nvGraphicFramePr>
        <p:xfrm>
          <a:off x="105843" y="1911350"/>
          <a:ext cx="9744595" cy="41663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5" descr="1080-vs-4K-20nc21l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770" y="5014316"/>
            <a:ext cx="2447204" cy="1222038"/>
          </a:xfrm>
          <a:prstGeom prst="rect">
            <a:avLst/>
          </a:prstGeom>
        </p:spPr>
      </p:pic>
      <p:pic>
        <p:nvPicPr>
          <p:cNvPr id="9" name="Picture 9" descr="samsung-4k-oled-tv.jp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3842" y="4969381"/>
            <a:ext cx="1862512" cy="1240710"/>
          </a:xfrm>
          <a:prstGeom prst="rect">
            <a:avLst/>
          </a:prstGeom>
        </p:spPr>
      </p:pic>
      <p:pic>
        <p:nvPicPr>
          <p:cNvPr id="10" name="Picture 14" descr="samsung-3d-tv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12907" y="4926390"/>
            <a:ext cx="1681028" cy="1384871"/>
          </a:xfrm>
          <a:prstGeom prst="rect">
            <a:avLst/>
          </a:prstGeom>
        </p:spPr>
      </p:pic>
      <p:sp>
        <p:nvSpPr>
          <p:cNvPr id="12" name="Striped Right Arrow 15"/>
          <p:cNvSpPr/>
          <p:nvPr/>
        </p:nvSpPr>
        <p:spPr>
          <a:xfrm rot="5340000">
            <a:off x="10095214" y="2573779"/>
            <a:ext cx="1445536" cy="121971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6"/>
          <p:cNvSpPr txBox="1"/>
          <p:nvPr/>
        </p:nvSpPr>
        <p:spPr>
          <a:xfrm>
            <a:off x="9667346" y="3968525"/>
            <a:ext cx="2401737" cy="1384995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/>
              <a:t>TRIZ Trend</a:t>
            </a:r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sz="2400" b="1"/>
              <a:t>Increasing dimensionality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254065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technology n°3: dual view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9163233"/>
              </p:ext>
            </p:extLst>
          </p:nvPr>
        </p:nvGraphicFramePr>
        <p:xfrm>
          <a:off x="97064" y="1154702"/>
          <a:ext cx="6914772" cy="4333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TextBox 3"/>
          <p:cNvSpPr txBox="1"/>
          <p:nvPr/>
        </p:nvSpPr>
        <p:spPr>
          <a:xfrm>
            <a:off x="428926" y="4464900"/>
            <a:ext cx="4798269" cy="830997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10000"/>
                </a:solidFill>
              </a:rPr>
              <a:t>Haier (Chinese low cost)​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10000"/>
                </a:solidFill>
              </a:rPr>
              <a:t>Samsung (OLED, 10000€)</a:t>
            </a:r>
          </a:p>
        </p:txBody>
      </p:sp>
      <p:pic>
        <p:nvPicPr>
          <p:cNvPr id="8" name="Picture 6"/>
          <p:cNvPicPr/>
          <p:nvPr>
            <a:videoFile r:link="rId1"/>
          </p:nvPr>
        </p:nvPicPr>
        <p:blipFill>
          <a:blip r:embed="rId9"/>
          <a:stretch>
            <a:fillRect/>
          </a:stretch>
        </p:blipFill>
        <p:spPr>
          <a:xfrm>
            <a:off x="6885675" y="2298445"/>
            <a:ext cx="5050230" cy="3668540"/>
          </a:xfrm>
          <a:prstGeom prst="rect">
            <a:avLst/>
          </a:prstGeom>
        </p:spPr>
      </p:pic>
      <p:sp>
        <p:nvSpPr>
          <p:cNvPr id="9" name="Striped Right Arrow 12"/>
          <p:cNvSpPr/>
          <p:nvPr/>
        </p:nvSpPr>
        <p:spPr>
          <a:xfrm rot="60000">
            <a:off x="1849223" y="5441337"/>
            <a:ext cx="1445536" cy="121971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13"/>
          <p:cNvSpPr txBox="1"/>
          <p:nvPr/>
        </p:nvSpPr>
        <p:spPr>
          <a:xfrm>
            <a:off x="2901339" y="5348225"/>
            <a:ext cx="4452262" cy="138430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dirty="0"/>
              <a:t>TRIZ Trend</a:t>
            </a:r>
          </a:p>
          <a:p>
            <a:pPr algn="ctr"/>
            <a:endParaRPr lang="en-US" dirty="0"/>
          </a:p>
          <a:p>
            <a:pPr algn="ctr"/>
            <a:r>
              <a:rPr lang="en-US" sz="2400" b="1" dirty="0"/>
              <a:t>Nesting</a:t>
            </a:r>
          </a:p>
          <a:p>
            <a:pPr algn="ctr"/>
            <a:r>
              <a:rPr lang="en-US" sz="2400" b="1" dirty="0"/>
              <a:t>Customer Expectation</a:t>
            </a:r>
          </a:p>
        </p:txBody>
      </p:sp>
    </p:spTree>
    <p:extLst>
      <p:ext uri="{BB962C8B-B14F-4D97-AF65-F5344CB8AC3E}">
        <p14:creationId xmlns:p14="http://schemas.microsoft.com/office/powerpoint/2010/main" val="368884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technology n°4 : no more screen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3585547"/>
              </p:ext>
            </p:extLst>
          </p:nvPr>
        </p:nvGraphicFramePr>
        <p:xfrm>
          <a:off x="487515" y="2222155"/>
          <a:ext cx="3448572" cy="3263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triped Right Arrow 8"/>
          <p:cNvSpPr/>
          <p:nvPr/>
        </p:nvSpPr>
        <p:spPr>
          <a:xfrm rot="5340000">
            <a:off x="4707652" y="2312762"/>
            <a:ext cx="1445536" cy="121971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9"/>
          <p:cNvSpPr txBox="1"/>
          <p:nvPr/>
        </p:nvSpPr>
        <p:spPr>
          <a:xfrm>
            <a:off x="4382593" y="3731769"/>
            <a:ext cx="2401737" cy="249299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/>
              <a:t>TRIZ Trend</a:t>
            </a:r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sz="2400" b="1"/>
              <a:t>Increasing dimensionality</a:t>
            </a:r>
            <a:endParaRPr lang="en-US" sz="2400" b="1" dirty="0"/>
          </a:p>
          <a:p>
            <a:pPr algn="ctr"/>
            <a:endParaRPr lang="en-US" sz="2400" b="1" dirty="0"/>
          </a:p>
          <a:p>
            <a:pPr algn="ctr"/>
            <a:r>
              <a:rPr lang="en-US" sz="2400" b="1"/>
              <a:t>Mono</a:t>
            </a:r>
            <a:r>
              <a:rPr lang="en-US" sz="2400" b="1" dirty="0"/>
              <a:t>-Bi-Poly (Various)</a:t>
            </a:r>
            <a:r>
              <a:rPr lang="en-US" sz="2400" b="1"/>
              <a:t> </a:t>
            </a:r>
            <a:endParaRPr lang="en-US" sz="2400" b="1" dirty="0">
              <a:latin typeface="Gill Sans MT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693038" y="1964392"/>
            <a:ext cx="4391353" cy="38543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8" name="Diagram 11"/>
          <p:cNvGraphicFramePr/>
          <p:nvPr>
            <p:extLst>
              <p:ext uri="{D42A27DB-BD31-4B8C-83A1-F6EECF244321}">
                <p14:modId xmlns:p14="http://schemas.microsoft.com/office/powerpoint/2010/main" val="758679095"/>
              </p:ext>
            </p:extLst>
          </p:nvPr>
        </p:nvGraphicFramePr>
        <p:xfrm>
          <a:off x="7134477" y="2211411"/>
          <a:ext cx="4665209" cy="3978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237426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Dividend</Template>
  <TotalTime>353</TotalTime>
  <Words>759</Words>
  <Application>Microsoft Office PowerPoint</Application>
  <PresentationFormat>Widescreen</PresentationFormat>
  <Paragraphs>159</Paragraphs>
  <Slides>20</Slides>
  <Notes>19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Gill Sans MT</vt:lpstr>
      <vt:lpstr>Verdana</vt:lpstr>
      <vt:lpstr>Wingdings</vt:lpstr>
      <vt:lpstr>Wingdings 2</vt:lpstr>
      <vt:lpstr>Dividend</vt:lpstr>
      <vt:lpstr>Television &amp; Sports </vt:lpstr>
      <vt:lpstr>1. The TV industry </vt:lpstr>
      <vt:lpstr>Problems Nowadays for the industry</vt:lpstr>
      <vt:lpstr>Mobile is the new screen</vt:lpstr>
      <vt:lpstr>Opportunities</vt:lpstr>
      <vt:lpstr>Technology N°1: connected tv</vt:lpstr>
      <vt:lpstr>technology n°2: 8K, curved and 3d screens</vt:lpstr>
      <vt:lpstr>technology n°3: dual view</vt:lpstr>
      <vt:lpstr>technology n°4 : no more screen</vt:lpstr>
      <vt:lpstr>Technology n°4: No more screen</vt:lpstr>
      <vt:lpstr>TECHNOLOGY N°5 : CHROMECAST 2</vt:lpstr>
      <vt:lpstr>TECHNOLOGY N°5 : CHROMECAST 2</vt:lpstr>
      <vt:lpstr>2. The sport industry </vt:lpstr>
      <vt:lpstr>Sport industry</vt:lpstr>
      <vt:lpstr>TECHNOLOGY N°6: SMARTWHEEL </vt:lpstr>
      <vt:lpstr>TECHNOLOGY N°6: SMARTWHEEL  </vt:lpstr>
      <vt:lpstr>TECHNOLOGY N°7: BABOLAT and piQ Sensor </vt:lpstr>
      <vt:lpstr>TECHNOLOGY N°8: Superhuman sport society </vt:lpstr>
      <vt:lpstr>TECHNOLOGY N°8: Superhuman sport society </vt:lpstr>
      <vt:lpstr>Thank your for your attention 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Television &amp; Sports </dc:title>
  <dc:creator/>
  <cp:lastModifiedBy>GOETHALS Frank</cp:lastModifiedBy>
  <cp:revision>30</cp:revision>
  <dcterms:created xsi:type="dcterms:W3CDTF">2012-07-27T01:16:44Z</dcterms:created>
  <dcterms:modified xsi:type="dcterms:W3CDTF">2015-11-10T19:53:58Z</dcterms:modified>
</cp:coreProperties>
</file>