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F3AF96-FE26-4F90-8AE0-353083ACE6D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6"/>
            <p14:sldId id="265"/>
            <p14:sldId id="264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2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18/4/23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9A207-F1F2-42F4-9846-A9A8493B0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Trends in Digital Innovation for Newspapers/Books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899D14-2168-4696-A27A-EFDE32B92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74856"/>
          </a:xfrm>
        </p:spPr>
        <p:txBody>
          <a:bodyPr>
            <a:normAutofit/>
          </a:bodyPr>
          <a:lstStyle/>
          <a:p>
            <a:r>
              <a:rPr lang="en-IN" dirty="0"/>
              <a:t>Tu Xan</a:t>
            </a:r>
          </a:p>
          <a:p>
            <a:r>
              <a:rPr lang="en-IN" dirty="0"/>
              <a:t>Neha </a:t>
            </a:r>
            <a:r>
              <a:rPr lang="en-IN" dirty="0" err="1"/>
              <a:t>Rajan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04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03B82-F2A2-47CE-82F4-6F5EEF18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Classic, paper newspaper + Digital version + augmented reality version for kids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D84432D-D782-4E0E-AF90-2FAE218E3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3281" y="1870353"/>
            <a:ext cx="7463562" cy="403435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65C754-4175-4618-AB5E-10C6C574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Mono-Bi-Poly(Similar)</a:t>
            </a:r>
          </a:p>
        </p:txBody>
      </p:sp>
    </p:spTree>
    <p:extLst>
      <p:ext uri="{BB962C8B-B14F-4D97-AF65-F5344CB8AC3E}">
        <p14:creationId xmlns:p14="http://schemas.microsoft.com/office/powerpoint/2010/main" val="91487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F95D6-1E17-46A5-800D-A8CDF652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Movies/Documentaries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89B3400-D0E0-4B5E-9ADF-515121D14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279" y="1312490"/>
            <a:ext cx="7447660" cy="45803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28380E-5C28-4D97-90DC-CDD877F5C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Mono-Bi-Poly (increasing differences)</a:t>
            </a:r>
          </a:p>
        </p:txBody>
      </p:sp>
    </p:spTree>
    <p:extLst>
      <p:ext uri="{BB962C8B-B14F-4D97-AF65-F5344CB8AC3E}">
        <p14:creationId xmlns:p14="http://schemas.microsoft.com/office/powerpoint/2010/main" val="185069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C982E-740B-4B3F-B0DB-1B35E6E4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InShorts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840316E-1D5B-4F33-BC7C-6B7A0E21E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760" y="2880292"/>
            <a:ext cx="7365999" cy="302194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0A921E-4448-4D19-9F29-1160F052B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Design Point</a:t>
            </a:r>
          </a:p>
        </p:txBody>
      </p:sp>
    </p:spTree>
    <p:extLst>
      <p:ext uri="{BB962C8B-B14F-4D97-AF65-F5344CB8AC3E}">
        <p14:creationId xmlns:p14="http://schemas.microsoft.com/office/powerpoint/2010/main" val="257993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6F2C0-FBF9-4640-A834-ECCF26D3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Eyetracking</a:t>
            </a:r>
            <a:r>
              <a:rPr lang="en-IN" dirty="0"/>
              <a:t> in Kindle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C133813-EDA9-408E-8CEE-51B6D71BA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199" y="508158"/>
            <a:ext cx="5354161" cy="53541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66F4FE-217C-4777-8B13-43C7CE25D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Nesting (UP)</a:t>
            </a:r>
          </a:p>
        </p:txBody>
      </p:sp>
    </p:spTree>
    <p:extLst>
      <p:ext uri="{BB962C8B-B14F-4D97-AF65-F5344CB8AC3E}">
        <p14:creationId xmlns:p14="http://schemas.microsoft.com/office/powerpoint/2010/main" val="257542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E392A-FAC7-4F29-9648-BA411413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text2.0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BB39937-7E02-40E0-BE57-CA92A8615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2539" y="1639750"/>
            <a:ext cx="7499461" cy="4253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402B1-3216-4669-B650-D970D1C6D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Listening/Communication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60483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D5660-2B37-4588-B8C9-9398795D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justbooks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F1B8ACC-9275-4EBB-A176-6AAC28AE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079" y="2255520"/>
            <a:ext cx="7420865" cy="160856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2CC7B4-C0ED-4445-94D6-BE0842D59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Customer Buying </a:t>
            </a:r>
            <a:r>
              <a:rPr lang="en-IN" dirty="0" err="1"/>
              <a:t>Hierachy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46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05A57-8501-4F96-AB71-3E95ABD9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Sareddy</a:t>
            </a:r>
            <a:r>
              <a:rPr lang="en-IN" dirty="0"/>
              <a:t> 4D Books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184499A-FCD5-44B8-8130-247B45251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824" y="895509"/>
            <a:ext cx="7511176" cy="50074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813418-3B6F-4F5A-8963-4423F7CE6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Increasing Dimensionality</a:t>
            </a:r>
          </a:p>
        </p:txBody>
      </p:sp>
    </p:spTree>
    <p:extLst>
      <p:ext uri="{BB962C8B-B14F-4D97-AF65-F5344CB8AC3E}">
        <p14:creationId xmlns:p14="http://schemas.microsoft.com/office/powerpoint/2010/main" val="259800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3AE032B-7982-4F79-AD27-DB1382E1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0755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817E8-378F-4151-AD9E-0084A6AF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F8F7178-970A-4507-8DB3-A4BBF4709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699449"/>
              </p:ext>
            </p:extLst>
          </p:nvPr>
        </p:nvGraphicFramePr>
        <p:xfrm>
          <a:off x="-1" y="1"/>
          <a:ext cx="12192000" cy="692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8595507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5456346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584300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3746304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15949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956588011"/>
                    </a:ext>
                  </a:extLst>
                </a:gridCol>
              </a:tblGrid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Trend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Trend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Trend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Trend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Trend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9904"/>
                  </a:ext>
                </a:extLst>
              </a:tr>
              <a:tr h="755323">
                <a:tc>
                  <a:txBody>
                    <a:bodyPr/>
                    <a:lstStyle/>
                    <a:p>
                      <a:r>
                        <a:rPr lang="en-IN" sz="1100" dirty="0"/>
                        <a:t>Dynamization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Increasing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Trimming/reducing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Decrease Human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Boundary Breakdown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E-books, E-newspapers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885139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r>
                        <a:rPr lang="en-IN" sz="1100" dirty="0"/>
                        <a:t>Increasing Asymmetry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Putmeinthestory.com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2262683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/>
                        <a:t>Blendle</a:t>
                      </a:r>
                      <a:endParaRPr lang="en-IN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371611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r>
                        <a:rPr lang="en-IN" sz="1100" dirty="0"/>
                        <a:t>Customer Expectation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Action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Degree of Freedom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Chooseyourstory.com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931019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r>
                        <a:rPr lang="en-IN" sz="1100" dirty="0"/>
                        <a:t>Rhythm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/>
                        <a:t>Bookswim</a:t>
                      </a:r>
                      <a:r>
                        <a:rPr lang="en-IN" sz="1100" dirty="0"/>
                        <a:t>, </a:t>
                      </a:r>
                      <a:r>
                        <a:rPr lang="en-IN" sz="1100" dirty="0" err="1"/>
                        <a:t>Paperspine</a:t>
                      </a:r>
                      <a:endParaRPr lang="en-IN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314332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r>
                        <a:rPr lang="en-IN" sz="1100" dirty="0"/>
                        <a:t>Increasing Use Of Senses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Audible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22378"/>
                  </a:ext>
                </a:extLst>
              </a:tr>
              <a:tr h="755323">
                <a:tc>
                  <a:txBody>
                    <a:bodyPr/>
                    <a:lstStyle/>
                    <a:p>
                      <a:r>
                        <a:rPr lang="en-IN" sz="1100" dirty="0"/>
                        <a:t>Mono-Bi-Poly (various)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Harry Potter : Hogwarts Mystery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693401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Mono-Bi-Poly(Similar)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Classic, paper newspaper + Digital version + augmented reality version for kids</a:t>
                      </a:r>
                      <a:endParaRPr lang="en-IN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600449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Mono-Bi-Poly(Increasing Differences)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Movies/Documentaries about books/newspapers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5900451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Design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/>
                        <a:t>InShorts</a:t>
                      </a:r>
                      <a:endParaRPr lang="en-IN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645367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Nesting(UP)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/>
                        <a:t>Eyetracking</a:t>
                      </a:r>
                      <a:r>
                        <a:rPr lang="en-IN" sz="1100" dirty="0"/>
                        <a:t> in Kindle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2093173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Listening/Communication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/>
                        <a:t>Text2.0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320156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Customer Buying Hierarchy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/>
                        <a:t>justbooks</a:t>
                      </a:r>
                      <a:endParaRPr lang="en-IN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09514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r>
                        <a:rPr lang="en-IN" sz="1100" dirty="0"/>
                        <a:t>Increasing Dimensionality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100" dirty="0" err="1"/>
                        <a:t>sareddy</a:t>
                      </a:r>
                      <a:endParaRPr lang="en-IN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95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16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6F7F23-7362-4D70-B996-87F5D3EB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/>
          <a:p>
            <a:r>
              <a:rPr lang="en-IN" dirty="0"/>
              <a:t>E-books, E-Newspapers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41B6838-BB4C-44B4-9BE0-37B22A08D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775" y="497840"/>
            <a:ext cx="6694391" cy="537463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79C72E-6ACF-450F-9AA1-A381A835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Dynamization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Increasing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Trimming/reducing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Decrease Human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Boundary Breakdown</a:t>
            </a:r>
          </a:p>
        </p:txBody>
      </p:sp>
    </p:spTree>
    <p:extLst>
      <p:ext uri="{BB962C8B-B14F-4D97-AF65-F5344CB8AC3E}">
        <p14:creationId xmlns:p14="http://schemas.microsoft.com/office/powerpoint/2010/main" val="90374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260E2-0241-4B03-8937-9BABED8E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putmeinthestory.com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84117C09-E94A-4475-B7ED-57FFDA15C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400" y="447199"/>
            <a:ext cx="5455920" cy="545592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242EC4B-781D-4088-B69A-DA7EE3A8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b="1" dirty="0"/>
              <a:t>Increasing Asymmetry</a:t>
            </a:r>
          </a:p>
          <a:p>
            <a:endParaRPr lang="en-IN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6587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06928-481D-4D8D-B78B-702F93E9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Blendle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E11C895-6218-4D75-85B1-C559DD662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083" y="2540000"/>
            <a:ext cx="7386536" cy="333585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8E8466E-406E-486F-B2A9-22690F07E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b="1" dirty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129198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EE796-F450-4F84-8110-C28FAF6F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chooseyourstory.com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2AD8560-B6B1-449F-A734-C8EB168F6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2564" y="1794720"/>
            <a:ext cx="7440339" cy="407776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E45035-AB45-48FF-9267-CC2BD2AE3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Customer Expectation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Action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Degree of Freedom</a:t>
            </a:r>
          </a:p>
        </p:txBody>
      </p:sp>
    </p:spTree>
    <p:extLst>
      <p:ext uri="{BB962C8B-B14F-4D97-AF65-F5344CB8AC3E}">
        <p14:creationId xmlns:p14="http://schemas.microsoft.com/office/powerpoint/2010/main" val="206556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F6764-681B-40B2-8CBE-4B010D72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Bookswim</a:t>
            </a:r>
            <a:r>
              <a:rPr lang="en-IN" dirty="0"/>
              <a:t>, </a:t>
            </a:r>
            <a:r>
              <a:rPr lang="en-IN" dirty="0" err="1"/>
              <a:t>Paperspine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8371DB3-E86E-4BDF-AE4D-23DB8134B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2641" y="481167"/>
            <a:ext cx="4165599" cy="538750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9E1ED0-6348-4C2F-938E-28BF9FC4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Rhythm Coordination</a:t>
            </a:r>
          </a:p>
        </p:txBody>
      </p:sp>
    </p:spTree>
    <p:extLst>
      <p:ext uri="{BB962C8B-B14F-4D97-AF65-F5344CB8AC3E}">
        <p14:creationId xmlns:p14="http://schemas.microsoft.com/office/powerpoint/2010/main" val="258169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316F8-2770-4A76-AB68-71A290C2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Audible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8AE81EE-18E6-4464-8BE3-EEBCB85EC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762" y="1720772"/>
            <a:ext cx="7406957" cy="41664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494AF0-6734-4AAD-8723-28C8476B4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Increasing Use Of Senses</a:t>
            </a:r>
          </a:p>
        </p:txBody>
      </p:sp>
    </p:spTree>
    <p:extLst>
      <p:ext uri="{BB962C8B-B14F-4D97-AF65-F5344CB8AC3E}">
        <p14:creationId xmlns:p14="http://schemas.microsoft.com/office/powerpoint/2010/main" val="144082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DF1F7-4056-433B-8104-4B064CDF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Harry Potter : Hogwarts Mystery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286CC7B-61A4-4280-B454-3F4C5BF9F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253" y="1986472"/>
            <a:ext cx="7440627" cy="390632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D991C2-7169-46A6-8AB4-09F59B0E7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dirty="0"/>
              <a:t>Mono-Bi-Poly(various)</a:t>
            </a:r>
          </a:p>
        </p:txBody>
      </p:sp>
    </p:spTree>
    <p:extLst>
      <p:ext uri="{BB962C8B-B14F-4D97-AF65-F5344CB8AC3E}">
        <p14:creationId xmlns:p14="http://schemas.microsoft.com/office/powerpoint/2010/main" val="380251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115</TotalTime>
  <Words>251</Words>
  <Application>Microsoft Macintosh PowerPoint</Application>
  <PresentationFormat>自定义</PresentationFormat>
  <Paragraphs>78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Quotable</vt:lpstr>
      <vt:lpstr>Trends in Digital Innovation for Newspapers/Books Industry</vt:lpstr>
      <vt:lpstr>PowerPoint 演示文稿</vt:lpstr>
      <vt:lpstr>E-books, E-Newspapers</vt:lpstr>
      <vt:lpstr>putmeinthestory.com</vt:lpstr>
      <vt:lpstr>Blendle</vt:lpstr>
      <vt:lpstr>chooseyourstory.com</vt:lpstr>
      <vt:lpstr>Bookswim, Paperspine</vt:lpstr>
      <vt:lpstr>Audible</vt:lpstr>
      <vt:lpstr>Harry Potter : Hogwarts Mystery</vt:lpstr>
      <vt:lpstr>Classic, paper newspaper + Digital version + augmented reality version for kids</vt:lpstr>
      <vt:lpstr>Movies/Documentaries</vt:lpstr>
      <vt:lpstr>InShorts</vt:lpstr>
      <vt:lpstr>Eyetracking in Kindle</vt:lpstr>
      <vt:lpstr>text2.0</vt:lpstr>
      <vt:lpstr>justbooks</vt:lpstr>
      <vt:lpstr>Sareddy 4D Books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Digital Innovation for Newspapers/Books Industry</dc:title>
  <dc:creator>RAJAN Neha</dc:creator>
  <cp:lastModifiedBy>Tan Xu</cp:lastModifiedBy>
  <cp:revision>10</cp:revision>
  <dcterms:created xsi:type="dcterms:W3CDTF">2018-04-23T13:35:07Z</dcterms:created>
  <dcterms:modified xsi:type="dcterms:W3CDTF">2018-04-23T19:09:06Z</dcterms:modified>
</cp:coreProperties>
</file>