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7" r:id="rId11"/>
    <p:sldId id="265" r:id="rId12"/>
    <p:sldId id="262" r:id="rId13"/>
    <p:sldId id="268" r:id="rId14"/>
    <p:sldId id="266" r:id="rId15"/>
    <p:sldId id="271" r:id="rId16"/>
    <p:sldId id="272" r:id="rId17"/>
    <p:sldId id="264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818" autoAdjust="0"/>
  </p:normalViewPr>
  <p:slideViewPr>
    <p:cSldViewPr snapToGrid="0">
      <p:cViewPr varScale="1">
        <p:scale>
          <a:sx n="57" d="100"/>
          <a:sy n="57" d="100"/>
        </p:scale>
        <p:origin x="17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z5_2WBwr2JA" TargetMode="External"/><Relationship Id="rId1" Type="http://schemas.openxmlformats.org/officeDocument/2006/relationships/image" Target="../media/image29.png"/><Relationship Id="rId6" Type="http://schemas.openxmlformats.org/officeDocument/2006/relationships/hyperlink" Target="https://www.youtube.com/watch?v=IhY928_TGt4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youtube.com/watch?v=9NwE9X5Kv48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4B3E2-4CD7-4A79-8C08-D1D3A4D55D72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708617-8C04-40A7-A292-AFBFC79EC37B}">
      <dgm:prSet phldrT="[Texte]" custT="1"/>
      <dgm:spPr/>
      <dgm:t>
        <a:bodyPr/>
        <a:lstStyle/>
        <a:p>
          <a:r>
            <a:rPr lang="fr-FR" sz="2000" dirty="0" smtClean="0"/>
            <a:t>10-15%</a:t>
          </a:r>
          <a:endParaRPr lang="fr-FR" sz="2000" dirty="0"/>
        </a:p>
      </dgm:t>
    </dgm:pt>
    <dgm:pt modelId="{B66A19BF-BEFC-4FC3-8802-939D8E3D9FFB}" type="parTrans" cxnId="{4C738128-05B9-489E-93C4-4CAF2DC7DF1A}">
      <dgm:prSet/>
      <dgm:spPr/>
      <dgm:t>
        <a:bodyPr/>
        <a:lstStyle/>
        <a:p>
          <a:endParaRPr lang="fr-FR"/>
        </a:p>
      </dgm:t>
    </dgm:pt>
    <dgm:pt modelId="{A7159B36-712D-44CA-A5B5-0D8AD9A09E83}" type="sibTrans" cxnId="{4C738128-05B9-489E-93C4-4CAF2DC7DF1A}">
      <dgm:prSet/>
      <dgm:spPr/>
      <dgm:t>
        <a:bodyPr/>
        <a:lstStyle/>
        <a:p>
          <a:endParaRPr lang="fr-FR"/>
        </a:p>
      </dgm:t>
    </dgm:pt>
    <dgm:pt modelId="{7B0574A7-BC0E-4308-B0BA-EC9573E61CB8}">
      <dgm:prSet phldrT="[Texte]" custT="1"/>
      <dgm:spPr/>
      <dgm:t>
        <a:bodyPr/>
        <a:lstStyle/>
        <a:p>
          <a:r>
            <a:rPr lang="en-GB" sz="1800" noProof="0" dirty="0" smtClean="0"/>
            <a:t>The cost of logistics in the national GDP</a:t>
          </a:r>
          <a:endParaRPr lang="en-GB" sz="1800" noProof="0" dirty="0"/>
        </a:p>
      </dgm:t>
    </dgm:pt>
    <dgm:pt modelId="{08361A21-C05A-4CA8-BBCB-2884FEC2A8DC}" type="parTrans" cxnId="{E85F87CB-8DDA-49CA-BC9F-8E9913800C69}">
      <dgm:prSet/>
      <dgm:spPr/>
      <dgm:t>
        <a:bodyPr/>
        <a:lstStyle/>
        <a:p>
          <a:endParaRPr lang="fr-FR"/>
        </a:p>
      </dgm:t>
    </dgm:pt>
    <dgm:pt modelId="{F4790243-5980-4F68-8335-C9DF2ECCE20C}" type="sibTrans" cxnId="{E85F87CB-8DDA-49CA-BC9F-8E9913800C69}">
      <dgm:prSet/>
      <dgm:spPr/>
      <dgm:t>
        <a:bodyPr/>
        <a:lstStyle/>
        <a:p>
          <a:endParaRPr lang="fr-FR"/>
        </a:p>
      </dgm:t>
    </dgm:pt>
    <dgm:pt modelId="{11E89C5D-F19E-43D6-9442-6D5F92814C00}">
      <dgm:prSet phldrT="[Texte]" custT="1"/>
      <dgm:spPr/>
      <dgm:t>
        <a:bodyPr/>
        <a:lstStyle/>
        <a:p>
          <a:r>
            <a:rPr lang="fr-FR" sz="1400" err="1" smtClean="0"/>
            <a:t>Operational</a:t>
          </a:r>
          <a:r>
            <a:rPr lang="fr-FR" sz="1400" smtClean="0"/>
            <a:t> Excellence</a:t>
          </a:r>
          <a:endParaRPr lang="fr-FR" sz="1400"/>
        </a:p>
      </dgm:t>
    </dgm:pt>
    <dgm:pt modelId="{06D8027D-067E-4250-8F5C-18B1C802CAF1}" type="parTrans" cxnId="{E3685F61-813C-49D8-926A-4874F3E517ED}">
      <dgm:prSet/>
      <dgm:spPr/>
      <dgm:t>
        <a:bodyPr/>
        <a:lstStyle/>
        <a:p>
          <a:endParaRPr lang="fr-FR"/>
        </a:p>
      </dgm:t>
    </dgm:pt>
    <dgm:pt modelId="{AED558B3-A6BB-42CD-B245-D6C4CBEB1E1B}" type="sibTrans" cxnId="{E3685F61-813C-49D8-926A-4874F3E517ED}">
      <dgm:prSet/>
      <dgm:spPr/>
      <dgm:t>
        <a:bodyPr/>
        <a:lstStyle/>
        <a:p>
          <a:endParaRPr lang="fr-FR"/>
        </a:p>
      </dgm:t>
    </dgm:pt>
    <dgm:pt modelId="{82F8F352-D8BD-4D1A-9778-A2A99067B231}">
      <dgm:prSet phldrT="[Texte]" custT="1"/>
      <dgm:spPr/>
      <dgm:t>
        <a:bodyPr/>
        <a:lstStyle/>
        <a:p>
          <a:r>
            <a:rPr lang="en-US" sz="1800" noProof="0" dirty="0" smtClean="0"/>
            <a:t>Competitive Strategy gained with smart logistics</a:t>
          </a:r>
          <a:endParaRPr lang="en-US" sz="1800" noProof="0" dirty="0"/>
        </a:p>
      </dgm:t>
    </dgm:pt>
    <dgm:pt modelId="{367ACA2E-939F-42BD-A021-F109EED5D340}" type="parTrans" cxnId="{CD169951-3E9C-440B-832A-EFB2805999F3}">
      <dgm:prSet/>
      <dgm:spPr/>
      <dgm:t>
        <a:bodyPr/>
        <a:lstStyle/>
        <a:p>
          <a:endParaRPr lang="fr-FR"/>
        </a:p>
      </dgm:t>
    </dgm:pt>
    <dgm:pt modelId="{5CB9B5D6-45B7-41F4-A925-EA036F49A653}" type="sibTrans" cxnId="{CD169951-3E9C-440B-832A-EFB2805999F3}">
      <dgm:prSet/>
      <dgm:spPr/>
      <dgm:t>
        <a:bodyPr/>
        <a:lstStyle/>
        <a:p>
          <a:endParaRPr lang="fr-FR"/>
        </a:p>
      </dgm:t>
    </dgm:pt>
    <dgm:pt modelId="{DC1A4DB9-ABF8-403A-AD0A-A05F8D06C6D8}">
      <dgm:prSet phldrT="[Texte]"/>
      <dgm:spPr/>
      <dgm:t>
        <a:bodyPr/>
        <a:lstStyle/>
        <a:p>
          <a:r>
            <a:rPr lang="fr-FR" dirty="0" smtClean="0"/>
            <a:t>New </a:t>
          </a:r>
          <a:r>
            <a:rPr lang="fr-FR" dirty="0" err="1" smtClean="0"/>
            <a:t>Techonology</a:t>
          </a:r>
          <a:r>
            <a:rPr lang="fr-FR" dirty="0" smtClean="0"/>
            <a:t> </a:t>
          </a:r>
          <a:r>
            <a:rPr lang="fr-FR" dirty="0" err="1" smtClean="0"/>
            <a:t>Advances</a:t>
          </a:r>
          <a:endParaRPr lang="fr-FR" dirty="0"/>
        </a:p>
      </dgm:t>
    </dgm:pt>
    <dgm:pt modelId="{5C392931-A341-4F4D-8B1B-9440FD2BC4E4}" type="parTrans" cxnId="{B2E55E9F-483B-492F-B977-47A7AE1B4C32}">
      <dgm:prSet/>
      <dgm:spPr/>
      <dgm:t>
        <a:bodyPr/>
        <a:lstStyle/>
        <a:p>
          <a:endParaRPr lang="fr-FR"/>
        </a:p>
      </dgm:t>
    </dgm:pt>
    <dgm:pt modelId="{EE46B4A3-5BF2-480C-B668-AC3E8D92B20C}" type="sibTrans" cxnId="{B2E55E9F-483B-492F-B977-47A7AE1B4C32}">
      <dgm:prSet/>
      <dgm:spPr/>
      <dgm:t>
        <a:bodyPr/>
        <a:lstStyle/>
        <a:p>
          <a:endParaRPr lang="fr-FR"/>
        </a:p>
      </dgm:t>
    </dgm:pt>
    <dgm:pt modelId="{C14BBA2D-E49A-4588-806C-80AFABDDB6F8}">
      <dgm:prSet phldrT="[Texte]" custT="1"/>
      <dgm:spPr/>
      <dgm:t>
        <a:bodyPr/>
        <a:lstStyle/>
        <a:p>
          <a:r>
            <a:rPr lang="en-US" sz="1800" b="0" i="1" smtClean="0"/>
            <a:t>“Some companies talk about innovation; others deliver it” </a:t>
          </a:r>
          <a:r>
            <a:rPr lang="fr-FR" sz="1800" b="0" i="0" err="1" smtClean="0"/>
            <a:t>Sundi</a:t>
          </a:r>
          <a:r>
            <a:rPr lang="fr-FR" sz="1800" b="0" i="0" smtClean="0"/>
            <a:t> </a:t>
          </a:r>
          <a:r>
            <a:rPr lang="fr-FR" sz="1800" b="0" i="0" err="1" smtClean="0"/>
            <a:t>Aiyer</a:t>
          </a:r>
          <a:endParaRPr lang="fr-FR" sz="1800"/>
        </a:p>
      </dgm:t>
    </dgm:pt>
    <dgm:pt modelId="{BC72C823-8D30-4F68-BB66-C0D7D9CE85FA}" type="parTrans" cxnId="{017B40D6-20EA-460D-892D-3D36B9051AC3}">
      <dgm:prSet/>
      <dgm:spPr/>
      <dgm:t>
        <a:bodyPr/>
        <a:lstStyle/>
        <a:p>
          <a:endParaRPr lang="fr-FR"/>
        </a:p>
      </dgm:t>
    </dgm:pt>
    <dgm:pt modelId="{2E8C01E5-76CB-4552-B407-D2786C49A760}" type="sibTrans" cxnId="{017B40D6-20EA-460D-892D-3D36B9051AC3}">
      <dgm:prSet/>
      <dgm:spPr/>
      <dgm:t>
        <a:bodyPr/>
        <a:lstStyle/>
        <a:p>
          <a:endParaRPr lang="fr-FR"/>
        </a:p>
      </dgm:t>
    </dgm:pt>
    <dgm:pt modelId="{EED644B8-8F8F-4185-8E0F-5D71EFBCE894}" type="pres">
      <dgm:prSet presAssocID="{0914B3E2-4CD7-4A79-8C08-D1D3A4D55D7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730313E-1358-4730-A4BF-1A923DE32C13}" type="pres">
      <dgm:prSet presAssocID="{A8708617-8C04-40A7-A292-AFBFC79EC37B}" presName="composite" presStyleCnt="0"/>
      <dgm:spPr/>
    </dgm:pt>
    <dgm:pt modelId="{5EBEC729-5388-4CAF-A155-9A81FB7E32A4}" type="pres">
      <dgm:prSet presAssocID="{A8708617-8C04-40A7-A292-AFBFC79EC37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25F0C3-290D-4270-B760-E58EB4C4BAE5}" type="pres">
      <dgm:prSet presAssocID="{A8708617-8C04-40A7-A292-AFBFC79EC37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F61D45-036D-47A0-97ED-F41D72C7AA90}" type="pres">
      <dgm:prSet presAssocID="{A8708617-8C04-40A7-A292-AFBFC79EC37B}" presName="BalanceSpacing" presStyleCnt="0"/>
      <dgm:spPr/>
    </dgm:pt>
    <dgm:pt modelId="{4AFCDD46-CB73-482F-BE03-C9FD671592B8}" type="pres">
      <dgm:prSet presAssocID="{A8708617-8C04-40A7-A292-AFBFC79EC37B}" presName="BalanceSpacing1" presStyleCnt="0"/>
      <dgm:spPr/>
    </dgm:pt>
    <dgm:pt modelId="{5EC1B157-2B11-4A9D-BF05-999A1D430B62}" type="pres">
      <dgm:prSet presAssocID="{A7159B36-712D-44CA-A5B5-0D8AD9A09E83}" presName="Accent1Text" presStyleLbl="node1" presStyleIdx="1" presStyleCnt="6"/>
      <dgm:spPr/>
      <dgm:t>
        <a:bodyPr/>
        <a:lstStyle/>
        <a:p>
          <a:endParaRPr lang="fr-FR"/>
        </a:p>
      </dgm:t>
    </dgm:pt>
    <dgm:pt modelId="{4F314340-657C-41C0-8155-ADAEC177CDCC}" type="pres">
      <dgm:prSet presAssocID="{A7159B36-712D-44CA-A5B5-0D8AD9A09E83}" presName="spaceBetweenRectangles" presStyleCnt="0"/>
      <dgm:spPr/>
    </dgm:pt>
    <dgm:pt modelId="{1003CF79-389B-401C-8F6C-A22AC47E0009}" type="pres">
      <dgm:prSet presAssocID="{11E89C5D-F19E-43D6-9442-6D5F92814C00}" presName="composite" presStyleCnt="0"/>
      <dgm:spPr/>
    </dgm:pt>
    <dgm:pt modelId="{66EA9D06-4C50-4FA5-B1DC-ADBBBD08B317}" type="pres">
      <dgm:prSet presAssocID="{11E89C5D-F19E-43D6-9442-6D5F92814C0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D5951F-B435-4D0D-992F-B65E729BBB5D}" type="pres">
      <dgm:prSet presAssocID="{11E89C5D-F19E-43D6-9442-6D5F92814C0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48F97A-D750-4F18-9726-8870DBEA586C}" type="pres">
      <dgm:prSet presAssocID="{11E89C5D-F19E-43D6-9442-6D5F92814C00}" presName="BalanceSpacing" presStyleCnt="0"/>
      <dgm:spPr/>
    </dgm:pt>
    <dgm:pt modelId="{01C97DFC-EDF6-46D0-99CF-5424C2310D6A}" type="pres">
      <dgm:prSet presAssocID="{11E89C5D-F19E-43D6-9442-6D5F92814C00}" presName="BalanceSpacing1" presStyleCnt="0"/>
      <dgm:spPr/>
    </dgm:pt>
    <dgm:pt modelId="{0197EBD0-56FF-4963-B7B4-77547DF2895D}" type="pres">
      <dgm:prSet presAssocID="{AED558B3-A6BB-42CD-B245-D6C4CBEB1E1B}" presName="Accent1Text" presStyleLbl="node1" presStyleIdx="3" presStyleCnt="6"/>
      <dgm:spPr/>
      <dgm:t>
        <a:bodyPr/>
        <a:lstStyle/>
        <a:p>
          <a:endParaRPr lang="fr-FR"/>
        </a:p>
      </dgm:t>
    </dgm:pt>
    <dgm:pt modelId="{0DAFE89B-D349-41E9-BE34-BFA586FFF205}" type="pres">
      <dgm:prSet presAssocID="{AED558B3-A6BB-42CD-B245-D6C4CBEB1E1B}" presName="spaceBetweenRectangles" presStyleCnt="0"/>
      <dgm:spPr/>
    </dgm:pt>
    <dgm:pt modelId="{F8A9E814-E5C5-4E70-85AF-14666EE8D732}" type="pres">
      <dgm:prSet presAssocID="{DC1A4DB9-ABF8-403A-AD0A-A05F8D06C6D8}" presName="composite" presStyleCnt="0"/>
      <dgm:spPr/>
    </dgm:pt>
    <dgm:pt modelId="{08D799E0-7AFC-484A-B3BF-1B27CE58BA16}" type="pres">
      <dgm:prSet presAssocID="{DC1A4DB9-ABF8-403A-AD0A-A05F8D06C6D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C4318C-2FA5-4769-8914-59121A07D889}" type="pres">
      <dgm:prSet presAssocID="{DC1A4DB9-ABF8-403A-AD0A-A05F8D06C6D8}" presName="Childtext1" presStyleLbl="revTx" presStyleIdx="2" presStyleCnt="3" custScaleX="120798" custLinFactNeighborX="8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B58E4C-7717-4CAB-A845-2C2B851EFCC7}" type="pres">
      <dgm:prSet presAssocID="{DC1A4DB9-ABF8-403A-AD0A-A05F8D06C6D8}" presName="BalanceSpacing" presStyleCnt="0"/>
      <dgm:spPr/>
    </dgm:pt>
    <dgm:pt modelId="{9C9516BE-94F0-41B3-B491-A717528AE095}" type="pres">
      <dgm:prSet presAssocID="{DC1A4DB9-ABF8-403A-AD0A-A05F8D06C6D8}" presName="BalanceSpacing1" presStyleCnt="0"/>
      <dgm:spPr/>
    </dgm:pt>
    <dgm:pt modelId="{B2DDB2E5-135B-4A93-8245-491B4B500DA4}" type="pres">
      <dgm:prSet presAssocID="{EE46B4A3-5BF2-480C-B668-AC3E8D92B20C}" presName="Accent1Text" presStyleLbl="node1" presStyleIdx="5" presStyleCnt="6"/>
      <dgm:spPr/>
      <dgm:t>
        <a:bodyPr/>
        <a:lstStyle/>
        <a:p>
          <a:endParaRPr lang="fr-FR"/>
        </a:p>
      </dgm:t>
    </dgm:pt>
  </dgm:ptLst>
  <dgm:cxnLst>
    <dgm:cxn modelId="{E85F87CB-8DDA-49CA-BC9F-8E9913800C69}" srcId="{A8708617-8C04-40A7-A292-AFBFC79EC37B}" destId="{7B0574A7-BC0E-4308-B0BA-EC9573E61CB8}" srcOrd="0" destOrd="0" parTransId="{08361A21-C05A-4CA8-BBCB-2884FEC2A8DC}" sibTransId="{F4790243-5980-4F68-8335-C9DF2ECCE20C}"/>
    <dgm:cxn modelId="{F0E95BE7-CCA8-40A5-9C21-8BA68DDF9588}" type="presOf" srcId="{EE46B4A3-5BF2-480C-B668-AC3E8D92B20C}" destId="{B2DDB2E5-135B-4A93-8245-491B4B500DA4}" srcOrd="0" destOrd="0" presId="urn:microsoft.com/office/officeart/2008/layout/AlternatingHexagons"/>
    <dgm:cxn modelId="{017B40D6-20EA-460D-892D-3D36B9051AC3}" srcId="{DC1A4DB9-ABF8-403A-AD0A-A05F8D06C6D8}" destId="{C14BBA2D-E49A-4588-806C-80AFABDDB6F8}" srcOrd="0" destOrd="0" parTransId="{BC72C823-8D30-4F68-BB66-C0D7D9CE85FA}" sibTransId="{2E8C01E5-76CB-4552-B407-D2786C49A760}"/>
    <dgm:cxn modelId="{028EC5C5-14F7-477A-8B18-6DDCF8696292}" type="presOf" srcId="{0914B3E2-4CD7-4A79-8C08-D1D3A4D55D72}" destId="{EED644B8-8F8F-4185-8E0F-5D71EFBCE894}" srcOrd="0" destOrd="0" presId="urn:microsoft.com/office/officeart/2008/layout/AlternatingHexagons"/>
    <dgm:cxn modelId="{E3685F61-813C-49D8-926A-4874F3E517ED}" srcId="{0914B3E2-4CD7-4A79-8C08-D1D3A4D55D72}" destId="{11E89C5D-F19E-43D6-9442-6D5F92814C00}" srcOrd="1" destOrd="0" parTransId="{06D8027D-067E-4250-8F5C-18B1C802CAF1}" sibTransId="{AED558B3-A6BB-42CD-B245-D6C4CBEB1E1B}"/>
    <dgm:cxn modelId="{06B834F6-38E2-4D4E-AB8D-BA37A4F1EA16}" type="presOf" srcId="{82F8F352-D8BD-4D1A-9778-A2A99067B231}" destId="{E3D5951F-B435-4D0D-992F-B65E729BBB5D}" srcOrd="0" destOrd="0" presId="urn:microsoft.com/office/officeart/2008/layout/AlternatingHexagons"/>
    <dgm:cxn modelId="{4C738128-05B9-489E-93C4-4CAF2DC7DF1A}" srcId="{0914B3E2-4CD7-4A79-8C08-D1D3A4D55D72}" destId="{A8708617-8C04-40A7-A292-AFBFC79EC37B}" srcOrd="0" destOrd="0" parTransId="{B66A19BF-BEFC-4FC3-8802-939D8E3D9FFB}" sibTransId="{A7159B36-712D-44CA-A5B5-0D8AD9A09E83}"/>
    <dgm:cxn modelId="{B2E55E9F-483B-492F-B977-47A7AE1B4C32}" srcId="{0914B3E2-4CD7-4A79-8C08-D1D3A4D55D72}" destId="{DC1A4DB9-ABF8-403A-AD0A-A05F8D06C6D8}" srcOrd="2" destOrd="0" parTransId="{5C392931-A341-4F4D-8B1B-9440FD2BC4E4}" sibTransId="{EE46B4A3-5BF2-480C-B668-AC3E8D92B20C}"/>
    <dgm:cxn modelId="{81A40ACB-EB39-4857-A56A-9061274F1C51}" type="presOf" srcId="{DC1A4DB9-ABF8-403A-AD0A-A05F8D06C6D8}" destId="{08D799E0-7AFC-484A-B3BF-1B27CE58BA16}" srcOrd="0" destOrd="0" presId="urn:microsoft.com/office/officeart/2008/layout/AlternatingHexagons"/>
    <dgm:cxn modelId="{2B5501F5-11F6-47CE-B97C-E30CABB7E575}" type="presOf" srcId="{11E89C5D-F19E-43D6-9442-6D5F92814C00}" destId="{66EA9D06-4C50-4FA5-B1DC-ADBBBD08B317}" srcOrd="0" destOrd="0" presId="urn:microsoft.com/office/officeart/2008/layout/AlternatingHexagons"/>
    <dgm:cxn modelId="{1D16A673-5147-4323-B320-F0ABDF30FAE3}" type="presOf" srcId="{AED558B3-A6BB-42CD-B245-D6C4CBEB1E1B}" destId="{0197EBD0-56FF-4963-B7B4-77547DF2895D}" srcOrd="0" destOrd="0" presId="urn:microsoft.com/office/officeart/2008/layout/AlternatingHexagons"/>
    <dgm:cxn modelId="{90E53FDB-E9BA-45D0-8DA5-77A0DEFA47E0}" type="presOf" srcId="{A8708617-8C04-40A7-A292-AFBFC79EC37B}" destId="{5EBEC729-5388-4CAF-A155-9A81FB7E32A4}" srcOrd="0" destOrd="0" presId="urn:microsoft.com/office/officeart/2008/layout/AlternatingHexagons"/>
    <dgm:cxn modelId="{CD169951-3E9C-440B-832A-EFB2805999F3}" srcId="{11E89C5D-F19E-43D6-9442-6D5F92814C00}" destId="{82F8F352-D8BD-4D1A-9778-A2A99067B231}" srcOrd="0" destOrd="0" parTransId="{367ACA2E-939F-42BD-A021-F109EED5D340}" sibTransId="{5CB9B5D6-45B7-41F4-A925-EA036F49A653}"/>
    <dgm:cxn modelId="{50D89FFE-9CF9-4BA2-B219-9A7FB4264434}" type="presOf" srcId="{A7159B36-712D-44CA-A5B5-0D8AD9A09E83}" destId="{5EC1B157-2B11-4A9D-BF05-999A1D430B62}" srcOrd="0" destOrd="0" presId="urn:microsoft.com/office/officeart/2008/layout/AlternatingHexagons"/>
    <dgm:cxn modelId="{DA7E8172-8879-4A34-9CEF-C92A4B4C144D}" type="presOf" srcId="{C14BBA2D-E49A-4588-806C-80AFABDDB6F8}" destId="{2EC4318C-2FA5-4769-8914-59121A07D889}" srcOrd="0" destOrd="0" presId="urn:microsoft.com/office/officeart/2008/layout/AlternatingHexagons"/>
    <dgm:cxn modelId="{9169DA08-91E4-443A-A5DE-1CF53CE26227}" type="presOf" srcId="{7B0574A7-BC0E-4308-B0BA-EC9573E61CB8}" destId="{5325F0C3-290D-4270-B760-E58EB4C4BAE5}" srcOrd="0" destOrd="0" presId="urn:microsoft.com/office/officeart/2008/layout/AlternatingHexagons"/>
    <dgm:cxn modelId="{9BC39097-D503-429E-89E1-EF73DDC38F98}" type="presParOf" srcId="{EED644B8-8F8F-4185-8E0F-5D71EFBCE894}" destId="{B730313E-1358-4730-A4BF-1A923DE32C13}" srcOrd="0" destOrd="0" presId="urn:microsoft.com/office/officeart/2008/layout/AlternatingHexagons"/>
    <dgm:cxn modelId="{5A5FFE52-991E-4FBC-9A2F-6A3F86EE7937}" type="presParOf" srcId="{B730313E-1358-4730-A4BF-1A923DE32C13}" destId="{5EBEC729-5388-4CAF-A155-9A81FB7E32A4}" srcOrd="0" destOrd="0" presId="urn:microsoft.com/office/officeart/2008/layout/AlternatingHexagons"/>
    <dgm:cxn modelId="{D5C47C21-2E27-4750-9A5E-38059737F3B3}" type="presParOf" srcId="{B730313E-1358-4730-A4BF-1A923DE32C13}" destId="{5325F0C3-290D-4270-B760-E58EB4C4BAE5}" srcOrd="1" destOrd="0" presId="urn:microsoft.com/office/officeart/2008/layout/AlternatingHexagons"/>
    <dgm:cxn modelId="{5C067A44-433C-413F-A741-EA394A0131FD}" type="presParOf" srcId="{B730313E-1358-4730-A4BF-1A923DE32C13}" destId="{97F61D45-036D-47A0-97ED-F41D72C7AA90}" srcOrd="2" destOrd="0" presId="urn:microsoft.com/office/officeart/2008/layout/AlternatingHexagons"/>
    <dgm:cxn modelId="{E3089CFF-F018-492D-9723-9FAA1E9C5B6F}" type="presParOf" srcId="{B730313E-1358-4730-A4BF-1A923DE32C13}" destId="{4AFCDD46-CB73-482F-BE03-C9FD671592B8}" srcOrd="3" destOrd="0" presId="urn:microsoft.com/office/officeart/2008/layout/AlternatingHexagons"/>
    <dgm:cxn modelId="{159746CC-05E5-407C-9ECB-9395B4E19EEA}" type="presParOf" srcId="{B730313E-1358-4730-A4BF-1A923DE32C13}" destId="{5EC1B157-2B11-4A9D-BF05-999A1D430B62}" srcOrd="4" destOrd="0" presId="urn:microsoft.com/office/officeart/2008/layout/AlternatingHexagons"/>
    <dgm:cxn modelId="{4294685A-A469-4577-A792-324424298006}" type="presParOf" srcId="{EED644B8-8F8F-4185-8E0F-5D71EFBCE894}" destId="{4F314340-657C-41C0-8155-ADAEC177CDCC}" srcOrd="1" destOrd="0" presId="urn:microsoft.com/office/officeart/2008/layout/AlternatingHexagons"/>
    <dgm:cxn modelId="{9459DFA8-A1F8-487B-95F0-CDC76B932DD2}" type="presParOf" srcId="{EED644B8-8F8F-4185-8E0F-5D71EFBCE894}" destId="{1003CF79-389B-401C-8F6C-A22AC47E0009}" srcOrd="2" destOrd="0" presId="urn:microsoft.com/office/officeart/2008/layout/AlternatingHexagons"/>
    <dgm:cxn modelId="{F4B86F3B-D59A-416C-9E2C-086975361295}" type="presParOf" srcId="{1003CF79-389B-401C-8F6C-A22AC47E0009}" destId="{66EA9D06-4C50-4FA5-B1DC-ADBBBD08B317}" srcOrd="0" destOrd="0" presId="urn:microsoft.com/office/officeart/2008/layout/AlternatingHexagons"/>
    <dgm:cxn modelId="{D28803E6-B10C-4E93-8629-55F73C4873B1}" type="presParOf" srcId="{1003CF79-389B-401C-8F6C-A22AC47E0009}" destId="{E3D5951F-B435-4D0D-992F-B65E729BBB5D}" srcOrd="1" destOrd="0" presId="urn:microsoft.com/office/officeart/2008/layout/AlternatingHexagons"/>
    <dgm:cxn modelId="{4D0532A3-61FC-4446-8C1E-6B1231C68833}" type="presParOf" srcId="{1003CF79-389B-401C-8F6C-A22AC47E0009}" destId="{2148F97A-D750-4F18-9726-8870DBEA586C}" srcOrd="2" destOrd="0" presId="urn:microsoft.com/office/officeart/2008/layout/AlternatingHexagons"/>
    <dgm:cxn modelId="{6C087F21-E183-45EF-AD4A-CB116384F80B}" type="presParOf" srcId="{1003CF79-389B-401C-8F6C-A22AC47E0009}" destId="{01C97DFC-EDF6-46D0-99CF-5424C2310D6A}" srcOrd="3" destOrd="0" presId="urn:microsoft.com/office/officeart/2008/layout/AlternatingHexagons"/>
    <dgm:cxn modelId="{3FB29D6B-62FA-4537-A703-32611D56A678}" type="presParOf" srcId="{1003CF79-389B-401C-8F6C-A22AC47E0009}" destId="{0197EBD0-56FF-4963-B7B4-77547DF2895D}" srcOrd="4" destOrd="0" presId="urn:microsoft.com/office/officeart/2008/layout/AlternatingHexagons"/>
    <dgm:cxn modelId="{B5952B22-D892-4FCD-B049-932F963F84AC}" type="presParOf" srcId="{EED644B8-8F8F-4185-8E0F-5D71EFBCE894}" destId="{0DAFE89B-D349-41E9-BE34-BFA586FFF205}" srcOrd="3" destOrd="0" presId="urn:microsoft.com/office/officeart/2008/layout/AlternatingHexagons"/>
    <dgm:cxn modelId="{B053EF3F-AAA5-4E4A-90E3-1C6E44E6D207}" type="presParOf" srcId="{EED644B8-8F8F-4185-8E0F-5D71EFBCE894}" destId="{F8A9E814-E5C5-4E70-85AF-14666EE8D732}" srcOrd="4" destOrd="0" presId="urn:microsoft.com/office/officeart/2008/layout/AlternatingHexagons"/>
    <dgm:cxn modelId="{833FA1C7-9AE5-4042-9947-A847172F33C0}" type="presParOf" srcId="{F8A9E814-E5C5-4E70-85AF-14666EE8D732}" destId="{08D799E0-7AFC-484A-B3BF-1B27CE58BA16}" srcOrd="0" destOrd="0" presId="urn:microsoft.com/office/officeart/2008/layout/AlternatingHexagons"/>
    <dgm:cxn modelId="{AA830B45-E797-4C41-AF20-56C4E2B95676}" type="presParOf" srcId="{F8A9E814-E5C5-4E70-85AF-14666EE8D732}" destId="{2EC4318C-2FA5-4769-8914-59121A07D889}" srcOrd="1" destOrd="0" presId="urn:microsoft.com/office/officeart/2008/layout/AlternatingHexagons"/>
    <dgm:cxn modelId="{9468EC78-13FE-4334-A0F1-2B3578A3702D}" type="presParOf" srcId="{F8A9E814-E5C5-4E70-85AF-14666EE8D732}" destId="{FCB58E4C-7717-4CAB-A845-2C2B851EFCC7}" srcOrd="2" destOrd="0" presId="urn:microsoft.com/office/officeart/2008/layout/AlternatingHexagons"/>
    <dgm:cxn modelId="{8D01710F-017D-44E1-99A5-345FE7540756}" type="presParOf" srcId="{F8A9E814-E5C5-4E70-85AF-14666EE8D732}" destId="{9C9516BE-94F0-41B3-B491-A717528AE095}" srcOrd="3" destOrd="0" presId="urn:microsoft.com/office/officeart/2008/layout/AlternatingHexagons"/>
    <dgm:cxn modelId="{4151E825-28E4-4509-A60F-D4A19FC68C13}" type="presParOf" srcId="{F8A9E814-E5C5-4E70-85AF-14666EE8D732}" destId="{B2DDB2E5-135B-4A93-8245-491B4B500DA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98E0A-C033-403B-B9E1-3E290156F87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7B5F09-7062-4CF2-842E-F0A88F73BDE7}">
      <dgm:prSet phldrT="[Texte]"/>
      <dgm:spPr/>
      <dgm:t>
        <a:bodyPr/>
        <a:lstStyle/>
        <a:p>
          <a:r>
            <a:rPr lang="fr-FR" dirty="0" err="1" smtClean="0"/>
            <a:t>Dropship</a:t>
          </a:r>
          <a:r>
            <a:rPr lang="fr-FR" dirty="0" smtClean="0"/>
            <a:t> – </a:t>
          </a:r>
          <a:r>
            <a:rPr lang="fr-FR" dirty="0" err="1" smtClean="0"/>
            <a:t>Transfix</a:t>
          </a:r>
          <a:r>
            <a:rPr lang="fr-FR" dirty="0" smtClean="0"/>
            <a:t> - </a:t>
          </a:r>
          <a:r>
            <a:rPr lang="fr-FR" dirty="0" err="1" smtClean="0"/>
            <a:t>Weft</a:t>
          </a:r>
          <a:endParaRPr lang="fr-FR" dirty="0"/>
        </a:p>
      </dgm:t>
    </dgm:pt>
    <dgm:pt modelId="{D87FBAEA-4A5B-41C7-9DC4-E6A549F7B1EC}" type="parTrans" cxnId="{F0095EB6-62BD-49D0-BADF-CBCA9888052E}">
      <dgm:prSet/>
      <dgm:spPr/>
      <dgm:t>
        <a:bodyPr/>
        <a:lstStyle/>
        <a:p>
          <a:endParaRPr lang="fr-FR"/>
        </a:p>
      </dgm:t>
    </dgm:pt>
    <dgm:pt modelId="{D1222509-1B66-424C-81E5-C4B0F62F82B4}" type="sibTrans" cxnId="{F0095EB6-62BD-49D0-BADF-CBCA9888052E}">
      <dgm:prSet/>
      <dgm:spPr/>
      <dgm:t>
        <a:bodyPr/>
        <a:lstStyle/>
        <a:p>
          <a:endParaRPr lang="fr-FR"/>
        </a:p>
      </dgm:t>
    </dgm:pt>
    <dgm:pt modelId="{91821AE2-8078-4C7D-B43F-0FE682901833}">
      <dgm:prSet phldrT="[Texte]"/>
      <dgm:spPr/>
      <dgm:t>
        <a:bodyPr/>
        <a:lstStyle/>
        <a:p>
          <a:r>
            <a:rPr lang="fr-FR" err="1" smtClean="0"/>
            <a:t>Inbound</a:t>
          </a:r>
          <a:endParaRPr lang="fr-FR"/>
        </a:p>
      </dgm:t>
    </dgm:pt>
    <dgm:pt modelId="{F5D2F4F2-29FA-489C-9E82-E55677B2808F}" type="parTrans" cxnId="{9BFEC78A-C90B-4790-8726-3A67B67B7084}">
      <dgm:prSet/>
      <dgm:spPr/>
      <dgm:t>
        <a:bodyPr/>
        <a:lstStyle/>
        <a:p>
          <a:endParaRPr lang="fr-FR"/>
        </a:p>
      </dgm:t>
    </dgm:pt>
    <dgm:pt modelId="{3A15E3A4-3E5D-4ABA-A2D7-5CB26DF2C1EE}" type="sibTrans" cxnId="{9BFEC78A-C90B-4790-8726-3A67B67B7084}">
      <dgm:prSet/>
      <dgm:spPr/>
      <dgm:t>
        <a:bodyPr/>
        <a:lstStyle/>
        <a:p>
          <a:endParaRPr lang="fr-FR"/>
        </a:p>
      </dgm:t>
    </dgm:pt>
    <dgm:pt modelId="{330D8EC0-7FE1-4A60-A90B-45DD41E8A641}">
      <dgm:prSet phldrT="[Texte]"/>
      <dgm:spPr/>
      <dgm:t>
        <a:bodyPr/>
        <a:lstStyle/>
        <a:p>
          <a:r>
            <a:rPr lang="fr-FR" smtClean="0"/>
            <a:t>DHL - </a:t>
          </a:r>
          <a:r>
            <a:rPr lang="fr-FR" err="1" smtClean="0"/>
            <a:t>Oscaro</a:t>
          </a:r>
          <a:endParaRPr lang="fr-FR"/>
        </a:p>
      </dgm:t>
    </dgm:pt>
    <dgm:pt modelId="{01BBD0A4-85C1-4B7D-BC0D-8D47F2187328}" type="parTrans" cxnId="{A6ECC277-699F-4536-939D-68F241337765}">
      <dgm:prSet/>
      <dgm:spPr/>
      <dgm:t>
        <a:bodyPr/>
        <a:lstStyle/>
        <a:p>
          <a:endParaRPr lang="fr-FR"/>
        </a:p>
      </dgm:t>
    </dgm:pt>
    <dgm:pt modelId="{AF4DFEBA-2EC1-46DE-AF14-4EFF3E6DB8BA}" type="sibTrans" cxnId="{A6ECC277-699F-4536-939D-68F241337765}">
      <dgm:prSet/>
      <dgm:spPr/>
      <dgm:t>
        <a:bodyPr/>
        <a:lstStyle/>
        <a:p>
          <a:endParaRPr lang="fr-FR"/>
        </a:p>
      </dgm:t>
    </dgm:pt>
    <dgm:pt modelId="{C7A9CCBB-8A92-4425-B5B4-A3395BAA2B92}">
      <dgm:prSet phldrT="[Texte]"/>
      <dgm:spPr/>
      <dgm:t>
        <a:bodyPr/>
        <a:lstStyle/>
        <a:p>
          <a:r>
            <a:rPr lang="fr-FR" err="1" smtClean="0"/>
            <a:t>Internal</a:t>
          </a:r>
          <a:r>
            <a:rPr lang="fr-FR" smtClean="0"/>
            <a:t> </a:t>
          </a:r>
          <a:r>
            <a:rPr lang="fr-FR" err="1" smtClean="0"/>
            <a:t>Movement</a:t>
          </a:r>
          <a:endParaRPr lang="fr-FR"/>
        </a:p>
      </dgm:t>
    </dgm:pt>
    <dgm:pt modelId="{290A597C-41FF-491E-BE46-46F6E6AF2D76}" type="parTrans" cxnId="{AE7F3855-9697-4187-9278-A3B6257973FB}">
      <dgm:prSet/>
      <dgm:spPr/>
      <dgm:t>
        <a:bodyPr/>
        <a:lstStyle/>
        <a:p>
          <a:endParaRPr lang="fr-FR"/>
        </a:p>
      </dgm:t>
    </dgm:pt>
    <dgm:pt modelId="{DC682FE5-2C70-4DAE-B169-B97A38941145}" type="sibTrans" cxnId="{AE7F3855-9697-4187-9278-A3B6257973FB}">
      <dgm:prSet/>
      <dgm:spPr/>
      <dgm:t>
        <a:bodyPr/>
        <a:lstStyle/>
        <a:p>
          <a:endParaRPr lang="fr-FR"/>
        </a:p>
      </dgm:t>
    </dgm:pt>
    <dgm:pt modelId="{AAC2DB10-CB15-4BE3-AE65-EEC2B0FCB974}">
      <dgm:prSet phldrT="[Texte]"/>
      <dgm:spPr/>
      <dgm:t>
        <a:bodyPr/>
        <a:lstStyle/>
        <a:p>
          <a:r>
            <a:rPr lang="fr-FR" smtClean="0"/>
            <a:t>Amazon - Shutl</a:t>
          </a:r>
          <a:endParaRPr lang="fr-FR"/>
        </a:p>
      </dgm:t>
    </dgm:pt>
    <dgm:pt modelId="{28EC84C0-6E52-4E40-A173-5ED016995AD5}" type="parTrans" cxnId="{FE2EBDCC-D737-4C83-92FF-04738D9CBF8F}">
      <dgm:prSet/>
      <dgm:spPr/>
      <dgm:t>
        <a:bodyPr/>
        <a:lstStyle/>
        <a:p>
          <a:endParaRPr lang="fr-FR"/>
        </a:p>
      </dgm:t>
    </dgm:pt>
    <dgm:pt modelId="{62B70A9E-8DDF-4A49-8AB7-B8C2D7AD27DC}" type="sibTrans" cxnId="{FE2EBDCC-D737-4C83-92FF-04738D9CBF8F}">
      <dgm:prSet/>
      <dgm:spPr/>
      <dgm:t>
        <a:bodyPr/>
        <a:lstStyle/>
        <a:p>
          <a:endParaRPr lang="fr-FR"/>
        </a:p>
      </dgm:t>
    </dgm:pt>
    <dgm:pt modelId="{9766416B-2459-491C-9CA6-506BA7413D42}">
      <dgm:prSet phldrT="[Texte]"/>
      <dgm:spPr/>
      <dgm:t>
        <a:bodyPr/>
        <a:lstStyle/>
        <a:p>
          <a:r>
            <a:rPr lang="fr-FR" err="1" smtClean="0"/>
            <a:t>Outbound</a:t>
          </a:r>
          <a:endParaRPr lang="fr-FR"/>
        </a:p>
      </dgm:t>
    </dgm:pt>
    <dgm:pt modelId="{E0BD6BAF-0304-4C02-8734-F2E4673E54C1}" type="parTrans" cxnId="{966C9FA2-505A-460E-A858-18AA48993776}">
      <dgm:prSet/>
      <dgm:spPr/>
      <dgm:t>
        <a:bodyPr/>
        <a:lstStyle/>
        <a:p>
          <a:endParaRPr lang="fr-FR"/>
        </a:p>
      </dgm:t>
    </dgm:pt>
    <dgm:pt modelId="{E30C815B-5438-4A1D-863A-508926DB54D3}" type="sibTrans" cxnId="{966C9FA2-505A-460E-A858-18AA48993776}">
      <dgm:prSet/>
      <dgm:spPr/>
      <dgm:t>
        <a:bodyPr/>
        <a:lstStyle/>
        <a:p>
          <a:endParaRPr lang="fr-FR"/>
        </a:p>
      </dgm:t>
    </dgm:pt>
    <dgm:pt modelId="{079886A4-6E61-43F4-A648-1003CEAEB682}" type="pres">
      <dgm:prSet presAssocID="{BF598E0A-C033-403B-B9E1-3E290156F87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D4DBC99B-E2D6-4CD7-AF6E-32A357182BF3}" type="pres">
      <dgm:prSet presAssocID="{4A7B5F09-7062-4CF2-842E-F0A88F73BDE7}" presName="composite" presStyleCnt="0">
        <dgm:presLayoutVars>
          <dgm:chMax val="1"/>
          <dgm:chPref val="1"/>
        </dgm:presLayoutVars>
      </dgm:prSet>
      <dgm:spPr/>
    </dgm:pt>
    <dgm:pt modelId="{BC4359D0-EB2D-4432-BA6C-96F5F8C82C4A}" type="pres">
      <dgm:prSet presAssocID="{4A7B5F09-7062-4CF2-842E-F0A88F73BDE7}" presName="Accent" presStyleLbl="trAlignAcc1" presStyleIdx="0" presStyleCnt="3">
        <dgm:presLayoutVars>
          <dgm:chMax val="0"/>
          <dgm:chPref val="0"/>
        </dgm:presLayoutVars>
      </dgm:prSet>
      <dgm:spPr/>
    </dgm:pt>
    <dgm:pt modelId="{09AA448F-080A-407E-BC1D-BD685F595DEA}" type="pres">
      <dgm:prSet presAssocID="{4A7B5F09-7062-4CF2-842E-F0A88F73BDE7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0508" y1="62695" x2="80469" y2="66797"/>
                        <a14:foregroundMark x1="51172" y1="39453" x2="52344" y2="47070"/>
                        <a14:foregroundMark x1="37305" y1="42969" x2="32617" y2="48438"/>
                        <a14:foregroundMark x1="67188" y1="41602" x2="77148" y2="41602"/>
                        <a14:foregroundMark x1="8398" y1="32031" x2="12500" y2="44922"/>
                        <a14:foregroundMark x1="34375" y1="84375" x2="39063" y2="81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42EDE1B-224D-47C2-B3F4-63772B24ACBB}" type="pres">
      <dgm:prSet presAssocID="{4A7B5F09-7062-4CF2-842E-F0A88F73BDE7}" presName="ChildComposite" presStyleCnt="0"/>
      <dgm:spPr/>
    </dgm:pt>
    <dgm:pt modelId="{EF612D87-75AE-42BF-B694-04A0DE9F43DE}" type="pres">
      <dgm:prSet presAssocID="{4A7B5F09-7062-4CF2-842E-F0A88F73BDE7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A9CB7-B1DD-4B07-8479-612499435CB5}" type="pres">
      <dgm:prSet presAssocID="{4A7B5F09-7062-4CF2-842E-F0A88F73BDE7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D2363A-DC9C-4285-BB76-C393DB625ED5}" type="pres">
      <dgm:prSet presAssocID="{D1222509-1B66-424C-81E5-C4B0F62F82B4}" presName="sibTrans" presStyleCnt="0"/>
      <dgm:spPr/>
    </dgm:pt>
    <dgm:pt modelId="{8E5FA971-613D-4E35-8FA3-C0C205ECD7D6}" type="pres">
      <dgm:prSet presAssocID="{330D8EC0-7FE1-4A60-A90B-45DD41E8A641}" presName="composite" presStyleCnt="0">
        <dgm:presLayoutVars>
          <dgm:chMax val="1"/>
          <dgm:chPref val="1"/>
        </dgm:presLayoutVars>
      </dgm:prSet>
      <dgm:spPr/>
    </dgm:pt>
    <dgm:pt modelId="{3E599215-D44D-44CB-AA7F-9B97B3BE8EFC}" type="pres">
      <dgm:prSet presAssocID="{330D8EC0-7FE1-4A60-A90B-45DD41E8A641}" presName="Accent" presStyleLbl="trAlignAcc1" presStyleIdx="1" presStyleCnt="3">
        <dgm:presLayoutVars>
          <dgm:chMax val="0"/>
          <dgm:chPref val="0"/>
        </dgm:presLayoutVars>
      </dgm:prSet>
      <dgm:spPr/>
    </dgm:pt>
    <dgm:pt modelId="{74E1A8E2-F9E2-4753-8835-EC94F6408FE3}" type="pres">
      <dgm:prSet presAssocID="{330D8EC0-7FE1-4A60-A90B-45DD41E8A641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063" y1="17188" x2="64453" y2="59180"/>
                        <a14:foregroundMark x1="76758" y1="30078" x2="85938" y2="32813"/>
                        <a14:foregroundMark x1="80078" y1="56445" x2="88281" y2="59180"/>
                        <a14:foregroundMark x1="44336" y1="76172" x2="44336" y2="85742"/>
                        <a14:foregroundMark x1="16602" y1="74219" x2="10352" y2="80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8653C09D-2BCC-4B5E-96AF-7FD587EB9A99}" type="pres">
      <dgm:prSet presAssocID="{330D8EC0-7FE1-4A60-A90B-45DD41E8A641}" presName="ChildComposite" presStyleCnt="0"/>
      <dgm:spPr/>
    </dgm:pt>
    <dgm:pt modelId="{660BB9F7-A642-4617-BFD8-D83CD64375BB}" type="pres">
      <dgm:prSet presAssocID="{330D8EC0-7FE1-4A60-A90B-45DD41E8A641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D950B5-6368-4720-B0AF-373B8C72E868}" type="pres">
      <dgm:prSet presAssocID="{330D8EC0-7FE1-4A60-A90B-45DD41E8A64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74B00F-FF97-4921-B9DF-5EC393C9E87E}" type="pres">
      <dgm:prSet presAssocID="{AF4DFEBA-2EC1-46DE-AF14-4EFF3E6DB8BA}" presName="sibTrans" presStyleCnt="0"/>
      <dgm:spPr/>
    </dgm:pt>
    <dgm:pt modelId="{1608C390-5B36-49F2-A8EE-C616665D8BD4}" type="pres">
      <dgm:prSet presAssocID="{AAC2DB10-CB15-4BE3-AE65-EEC2B0FCB974}" presName="composite" presStyleCnt="0">
        <dgm:presLayoutVars>
          <dgm:chMax val="1"/>
          <dgm:chPref val="1"/>
        </dgm:presLayoutVars>
      </dgm:prSet>
      <dgm:spPr/>
    </dgm:pt>
    <dgm:pt modelId="{56EC211E-7692-43BB-BFCF-F7A96F256B9B}" type="pres">
      <dgm:prSet presAssocID="{AAC2DB10-CB15-4BE3-AE65-EEC2B0FCB974}" presName="Accent" presStyleLbl="trAlignAcc1" presStyleIdx="2" presStyleCnt="3">
        <dgm:presLayoutVars>
          <dgm:chMax val="0"/>
          <dgm:chPref val="0"/>
        </dgm:presLayoutVars>
      </dgm:prSet>
      <dgm:spPr/>
    </dgm:pt>
    <dgm:pt modelId="{36D40811-7240-4C05-9BBC-136562FF3622}" type="pres">
      <dgm:prSet presAssocID="{AAC2DB10-CB15-4BE3-AE65-EEC2B0FCB974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891" y1="44922" x2="62305" y2="62695"/>
                        <a14:foregroundMark x1="73438" y1="70898" x2="71094" y2="74219"/>
                        <a14:foregroundMark x1="40430" y1="70117" x2="40430" y2="70117"/>
                        <a14:foregroundMark x1="26563" y1="72070" x2="26563" y2="72070"/>
                      </a14:backgroundRemoval>
                    </a14:imgEffect>
                    <a14:imgEffect>
                      <a14:colorTemperature colorTemp="8962"/>
                    </a14:imgEffect>
                    <a14:imgEffect>
                      <a14:saturation sat="11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5CD81BA5-4199-42C0-91B6-888FA500CB31}" type="pres">
      <dgm:prSet presAssocID="{AAC2DB10-CB15-4BE3-AE65-EEC2B0FCB974}" presName="ChildComposite" presStyleCnt="0"/>
      <dgm:spPr/>
    </dgm:pt>
    <dgm:pt modelId="{EC7C1D45-2E2A-4017-A7B0-64D3F8E95A50}" type="pres">
      <dgm:prSet presAssocID="{AAC2DB10-CB15-4BE3-AE65-EEC2B0FCB974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89C896-7137-4D0C-87B1-B5E35ADA9EDD}" type="pres">
      <dgm:prSet presAssocID="{AAC2DB10-CB15-4BE3-AE65-EEC2B0FCB974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0095EB6-62BD-49D0-BADF-CBCA9888052E}" srcId="{BF598E0A-C033-403B-B9E1-3E290156F874}" destId="{4A7B5F09-7062-4CF2-842E-F0A88F73BDE7}" srcOrd="0" destOrd="0" parTransId="{D87FBAEA-4A5B-41C7-9DC4-E6A549F7B1EC}" sibTransId="{D1222509-1B66-424C-81E5-C4B0F62F82B4}"/>
    <dgm:cxn modelId="{DB91E52E-4EF5-4BC0-8467-82DDAA8ACF6A}" type="presOf" srcId="{C7A9CCBB-8A92-4425-B5B4-A3395BAA2B92}" destId="{660BB9F7-A642-4617-BFD8-D83CD64375BB}" srcOrd="0" destOrd="0" presId="urn:microsoft.com/office/officeart/2008/layout/CaptionedPictures"/>
    <dgm:cxn modelId="{966C9FA2-505A-460E-A858-18AA48993776}" srcId="{AAC2DB10-CB15-4BE3-AE65-EEC2B0FCB974}" destId="{9766416B-2459-491C-9CA6-506BA7413D42}" srcOrd="0" destOrd="0" parTransId="{E0BD6BAF-0304-4C02-8734-F2E4673E54C1}" sibTransId="{E30C815B-5438-4A1D-863A-508926DB54D3}"/>
    <dgm:cxn modelId="{9BFEC78A-C90B-4790-8726-3A67B67B7084}" srcId="{4A7B5F09-7062-4CF2-842E-F0A88F73BDE7}" destId="{91821AE2-8078-4C7D-B43F-0FE682901833}" srcOrd="0" destOrd="0" parTransId="{F5D2F4F2-29FA-489C-9E82-E55677B2808F}" sibTransId="{3A15E3A4-3E5D-4ABA-A2D7-5CB26DF2C1EE}"/>
    <dgm:cxn modelId="{80CDCB7E-11D9-4BCF-AAA6-57F2591B1976}" type="presOf" srcId="{4A7B5F09-7062-4CF2-842E-F0A88F73BDE7}" destId="{671A9CB7-B1DD-4B07-8479-612499435CB5}" srcOrd="0" destOrd="0" presId="urn:microsoft.com/office/officeart/2008/layout/CaptionedPictures"/>
    <dgm:cxn modelId="{7C4263BA-CCF8-474B-BF96-AC08C3864C39}" type="presOf" srcId="{BF598E0A-C033-403B-B9E1-3E290156F874}" destId="{079886A4-6E61-43F4-A648-1003CEAEB682}" srcOrd="0" destOrd="0" presId="urn:microsoft.com/office/officeart/2008/layout/CaptionedPictures"/>
    <dgm:cxn modelId="{A6ECC277-699F-4536-939D-68F241337765}" srcId="{BF598E0A-C033-403B-B9E1-3E290156F874}" destId="{330D8EC0-7FE1-4A60-A90B-45DD41E8A641}" srcOrd="1" destOrd="0" parTransId="{01BBD0A4-85C1-4B7D-BC0D-8D47F2187328}" sibTransId="{AF4DFEBA-2EC1-46DE-AF14-4EFF3E6DB8BA}"/>
    <dgm:cxn modelId="{AE7F3855-9697-4187-9278-A3B6257973FB}" srcId="{330D8EC0-7FE1-4A60-A90B-45DD41E8A641}" destId="{C7A9CCBB-8A92-4425-B5B4-A3395BAA2B92}" srcOrd="0" destOrd="0" parTransId="{290A597C-41FF-491E-BE46-46F6E6AF2D76}" sibTransId="{DC682FE5-2C70-4DAE-B169-B97A38941145}"/>
    <dgm:cxn modelId="{14CBC34C-DC77-4AD8-BE1D-BD66BCFA7B90}" type="presOf" srcId="{91821AE2-8078-4C7D-B43F-0FE682901833}" destId="{EF612D87-75AE-42BF-B694-04A0DE9F43DE}" srcOrd="0" destOrd="0" presId="urn:microsoft.com/office/officeart/2008/layout/CaptionedPictures"/>
    <dgm:cxn modelId="{CC087746-5B02-4B1D-AFB6-BCC443CF1D00}" type="presOf" srcId="{330D8EC0-7FE1-4A60-A90B-45DD41E8A641}" destId="{C9D950B5-6368-4720-B0AF-373B8C72E868}" srcOrd="0" destOrd="0" presId="urn:microsoft.com/office/officeart/2008/layout/CaptionedPictures"/>
    <dgm:cxn modelId="{B95D2919-3AA7-4554-AC50-EE89F79E3E13}" type="presOf" srcId="{9766416B-2459-491C-9CA6-506BA7413D42}" destId="{EC7C1D45-2E2A-4017-A7B0-64D3F8E95A50}" srcOrd="0" destOrd="0" presId="urn:microsoft.com/office/officeart/2008/layout/CaptionedPictures"/>
    <dgm:cxn modelId="{054C48DE-8E13-4FAE-94F3-27A204D1A78C}" type="presOf" srcId="{AAC2DB10-CB15-4BE3-AE65-EEC2B0FCB974}" destId="{0589C896-7137-4D0C-87B1-B5E35ADA9EDD}" srcOrd="0" destOrd="0" presId="urn:microsoft.com/office/officeart/2008/layout/CaptionedPictures"/>
    <dgm:cxn modelId="{FE2EBDCC-D737-4C83-92FF-04738D9CBF8F}" srcId="{BF598E0A-C033-403B-B9E1-3E290156F874}" destId="{AAC2DB10-CB15-4BE3-AE65-EEC2B0FCB974}" srcOrd="2" destOrd="0" parTransId="{28EC84C0-6E52-4E40-A173-5ED016995AD5}" sibTransId="{62B70A9E-8DDF-4A49-8AB7-B8C2D7AD27DC}"/>
    <dgm:cxn modelId="{66B34AE6-3C3E-4795-B0D8-6D3BC8A1C838}" type="presParOf" srcId="{079886A4-6E61-43F4-A648-1003CEAEB682}" destId="{D4DBC99B-E2D6-4CD7-AF6E-32A357182BF3}" srcOrd="0" destOrd="0" presId="urn:microsoft.com/office/officeart/2008/layout/CaptionedPictures"/>
    <dgm:cxn modelId="{741AE9B9-324A-4410-B7EC-667086A7997E}" type="presParOf" srcId="{D4DBC99B-E2D6-4CD7-AF6E-32A357182BF3}" destId="{BC4359D0-EB2D-4432-BA6C-96F5F8C82C4A}" srcOrd="0" destOrd="0" presId="urn:microsoft.com/office/officeart/2008/layout/CaptionedPictures"/>
    <dgm:cxn modelId="{93EBDAF1-62B7-4CD6-BDC8-013CCA718684}" type="presParOf" srcId="{D4DBC99B-E2D6-4CD7-AF6E-32A357182BF3}" destId="{09AA448F-080A-407E-BC1D-BD685F595DEA}" srcOrd="1" destOrd="0" presId="urn:microsoft.com/office/officeart/2008/layout/CaptionedPictures"/>
    <dgm:cxn modelId="{B7596615-1AE2-4D46-86D1-2FA6AD43F1F6}" type="presParOf" srcId="{D4DBC99B-E2D6-4CD7-AF6E-32A357182BF3}" destId="{742EDE1B-224D-47C2-B3F4-63772B24ACBB}" srcOrd="2" destOrd="0" presId="urn:microsoft.com/office/officeart/2008/layout/CaptionedPictures"/>
    <dgm:cxn modelId="{8D3B3F57-BE5F-4B05-98DD-5689825C550E}" type="presParOf" srcId="{742EDE1B-224D-47C2-B3F4-63772B24ACBB}" destId="{EF612D87-75AE-42BF-B694-04A0DE9F43DE}" srcOrd="0" destOrd="0" presId="urn:microsoft.com/office/officeart/2008/layout/CaptionedPictures"/>
    <dgm:cxn modelId="{B76B3705-F328-4674-9D0C-304BD53A8F13}" type="presParOf" srcId="{742EDE1B-224D-47C2-B3F4-63772B24ACBB}" destId="{671A9CB7-B1DD-4B07-8479-612499435CB5}" srcOrd="1" destOrd="0" presId="urn:microsoft.com/office/officeart/2008/layout/CaptionedPictures"/>
    <dgm:cxn modelId="{C25BCD3B-1491-4FFF-B740-DA3986EBFAFA}" type="presParOf" srcId="{079886A4-6E61-43F4-A648-1003CEAEB682}" destId="{20D2363A-DC9C-4285-BB76-C393DB625ED5}" srcOrd="1" destOrd="0" presId="urn:microsoft.com/office/officeart/2008/layout/CaptionedPictures"/>
    <dgm:cxn modelId="{8175266A-C5AA-45CF-8568-7F09345279A3}" type="presParOf" srcId="{079886A4-6E61-43F4-A648-1003CEAEB682}" destId="{8E5FA971-613D-4E35-8FA3-C0C205ECD7D6}" srcOrd="2" destOrd="0" presId="urn:microsoft.com/office/officeart/2008/layout/CaptionedPictures"/>
    <dgm:cxn modelId="{D013B74A-F7FB-4F42-9B57-43CA4F60B6DE}" type="presParOf" srcId="{8E5FA971-613D-4E35-8FA3-C0C205ECD7D6}" destId="{3E599215-D44D-44CB-AA7F-9B97B3BE8EFC}" srcOrd="0" destOrd="0" presId="urn:microsoft.com/office/officeart/2008/layout/CaptionedPictures"/>
    <dgm:cxn modelId="{7062069D-381C-4E77-8B16-B48613278719}" type="presParOf" srcId="{8E5FA971-613D-4E35-8FA3-C0C205ECD7D6}" destId="{74E1A8E2-F9E2-4753-8835-EC94F6408FE3}" srcOrd="1" destOrd="0" presId="urn:microsoft.com/office/officeart/2008/layout/CaptionedPictures"/>
    <dgm:cxn modelId="{A38636E3-C432-4D05-B6FF-B4E1D6D81C95}" type="presParOf" srcId="{8E5FA971-613D-4E35-8FA3-C0C205ECD7D6}" destId="{8653C09D-2BCC-4B5E-96AF-7FD587EB9A99}" srcOrd="2" destOrd="0" presId="urn:microsoft.com/office/officeart/2008/layout/CaptionedPictures"/>
    <dgm:cxn modelId="{DED4C357-9490-473D-A6DE-AAA17A1AD484}" type="presParOf" srcId="{8653C09D-2BCC-4B5E-96AF-7FD587EB9A99}" destId="{660BB9F7-A642-4617-BFD8-D83CD64375BB}" srcOrd="0" destOrd="0" presId="urn:microsoft.com/office/officeart/2008/layout/CaptionedPictures"/>
    <dgm:cxn modelId="{2F256DAA-8F2F-4926-88F7-9234E2B8FF81}" type="presParOf" srcId="{8653C09D-2BCC-4B5E-96AF-7FD587EB9A99}" destId="{C9D950B5-6368-4720-B0AF-373B8C72E868}" srcOrd="1" destOrd="0" presId="urn:microsoft.com/office/officeart/2008/layout/CaptionedPictures"/>
    <dgm:cxn modelId="{AF19782F-1C5B-4B29-B131-C0B5610F9FD1}" type="presParOf" srcId="{079886A4-6E61-43F4-A648-1003CEAEB682}" destId="{9474B00F-FF97-4921-B9DF-5EC393C9E87E}" srcOrd="3" destOrd="0" presId="urn:microsoft.com/office/officeart/2008/layout/CaptionedPictures"/>
    <dgm:cxn modelId="{CB8C82FF-6057-41E4-AEB1-4B4303CBB1BC}" type="presParOf" srcId="{079886A4-6E61-43F4-A648-1003CEAEB682}" destId="{1608C390-5B36-49F2-A8EE-C616665D8BD4}" srcOrd="4" destOrd="0" presId="urn:microsoft.com/office/officeart/2008/layout/CaptionedPictures"/>
    <dgm:cxn modelId="{EFFA6813-9A7A-4814-B711-BC1A8FD5EA84}" type="presParOf" srcId="{1608C390-5B36-49F2-A8EE-C616665D8BD4}" destId="{56EC211E-7692-43BB-BFCF-F7A96F256B9B}" srcOrd="0" destOrd="0" presId="urn:microsoft.com/office/officeart/2008/layout/CaptionedPictures"/>
    <dgm:cxn modelId="{85029EFF-BA52-450D-AC9A-A48486F6761C}" type="presParOf" srcId="{1608C390-5B36-49F2-A8EE-C616665D8BD4}" destId="{36D40811-7240-4C05-9BBC-136562FF3622}" srcOrd="1" destOrd="0" presId="urn:microsoft.com/office/officeart/2008/layout/CaptionedPictures"/>
    <dgm:cxn modelId="{44B797EA-BAD4-40EE-BBE2-F9382F5AC9A6}" type="presParOf" srcId="{1608C390-5B36-49F2-A8EE-C616665D8BD4}" destId="{5CD81BA5-4199-42C0-91B6-888FA500CB31}" srcOrd="2" destOrd="0" presId="urn:microsoft.com/office/officeart/2008/layout/CaptionedPictures"/>
    <dgm:cxn modelId="{29423473-3DFE-4B38-8E6E-5C651B2D181C}" type="presParOf" srcId="{5CD81BA5-4199-42C0-91B6-888FA500CB31}" destId="{EC7C1D45-2E2A-4017-A7B0-64D3F8E95A50}" srcOrd="0" destOrd="0" presId="urn:microsoft.com/office/officeart/2008/layout/CaptionedPictures"/>
    <dgm:cxn modelId="{5961A73D-3036-424B-ADA9-96F290D80E80}" type="presParOf" srcId="{5CD81BA5-4199-42C0-91B6-888FA500CB31}" destId="{0589C896-7137-4D0C-87B1-B5E35ADA9ED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29BD1-935E-4093-8CF3-4804A0973EF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455343D-F5F7-45FE-A3DD-416A7D2D2547}">
      <dgm:prSet phldrT="[Texte]"/>
      <dgm:spPr/>
      <dgm:t>
        <a:bodyPr/>
        <a:lstStyle/>
        <a:p>
          <a:r>
            <a:rPr lang="fr-FR" dirty="0" err="1" smtClean="0"/>
            <a:t>Dropship</a:t>
          </a:r>
          <a:r>
            <a:rPr lang="fr-FR" dirty="0" smtClean="0"/>
            <a:t> Commerce</a:t>
          </a:r>
          <a:endParaRPr lang="fr-FR" dirty="0"/>
        </a:p>
      </dgm:t>
    </dgm:pt>
    <dgm:pt modelId="{880BD5D7-99B4-4F86-BF55-92C9D0AF3A83}" type="parTrans" cxnId="{EDD75E06-52CE-4B31-B7EB-E2DD1984C62B}">
      <dgm:prSet/>
      <dgm:spPr/>
      <dgm:t>
        <a:bodyPr/>
        <a:lstStyle/>
        <a:p>
          <a:endParaRPr lang="fr-FR"/>
        </a:p>
      </dgm:t>
    </dgm:pt>
    <dgm:pt modelId="{D9D7BD8D-4067-42A0-B99F-6CDA2585D256}" type="sibTrans" cxnId="{EDD75E06-52CE-4B31-B7EB-E2DD1984C62B}">
      <dgm:prSet/>
      <dgm:spPr/>
      <dgm:t>
        <a:bodyPr/>
        <a:lstStyle/>
        <a:p>
          <a:endParaRPr lang="fr-FR"/>
        </a:p>
      </dgm:t>
    </dgm:pt>
    <dgm:pt modelId="{030BF34C-4661-4D09-82F7-C5155E9F320B}">
      <dgm:prSet phldrT="[Texte]"/>
      <dgm:spPr/>
      <dgm:t>
        <a:bodyPr/>
        <a:lstStyle/>
        <a:p>
          <a:r>
            <a:rPr lang="fr-FR" dirty="0" err="1" smtClean="0"/>
            <a:t>Transfix</a:t>
          </a:r>
          <a:endParaRPr lang="fr-FR" dirty="0"/>
        </a:p>
      </dgm:t>
    </dgm:pt>
    <dgm:pt modelId="{0A16B88B-697C-4456-B6CB-1B46B7AC555F}" type="sibTrans" cxnId="{15499D0A-6758-4F41-A2A3-A55F080684EB}">
      <dgm:prSet/>
      <dgm:spPr/>
      <dgm:t>
        <a:bodyPr/>
        <a:lstStyle/>
        <a:p>
          <a:endParaRPr lang="fr-FR"/>
        </a:p>
      </dgm:t>
    </dgm:pt>
    <dgm:pt modelId="{C1A18C87-614A-439B-BE5B-859F8DAA7C1F}" type="parTrans" cxnId="{15499D0A-6758-4F41-A2A3-A55F080684EB}">
      <dgm:prSet/>
      <dgm:spPr/>
      <dgm:t>
        <a:bodyPr/>
        <a:lstStyle/>
        <a:p>
          <a:endParaRPr lang="fr-FR"/>
        </a:p>
      </dgm:t>
    </dgm:pt>
    <dgm:pt modelId="{875E5C85-D498-464D-B328-43FE46019E0B}">
      <dgm:prSet/>
      <dgm:spPr/>
      <dgm:t>
        <a:bodyPr/>
        <a:lstStyle/>
        <a:p>
          <a:r>
            <a:rPr lang="fr-FR" dirty="0" err="1" smtClean="0"/>
            <a:t>Weft</a:t>
          </a:r>
          <a:r>
            <a:rPr lang="fr-FR" dirty="0" smtClean="0"/>
            <a:t> </a:t>
          </a:r>
          <a:r>
            <a:rPr lang="fr-FR" dirty="0" err="1" smtClean="0"/>
            <a:t>inc.</a:t>
          </a:r>
          <a:endParaRPr lang="fr-FR" dirty="0"/>
        </a:p>
      </dgm:t>
    </dgm:pt>
    <dgm:pt modelId="{AE18D5AD-CEB0-4A03-A0A1-A1A039FB2CBE}" type="parTrans" cxnId="{9A37D6EA-4B78-4539-8DF1-0A3E1C1BB304}">
      <dgm:prSet/>
      <dgm:spPr/>
      <dgm:t>
        <a:bodyPr/>
        <a:lstStyle/>
        <a:p>
          <a:endParaRPr lang="fr-FR"/>
        </a:p>
      </dgm:t>
    </dgm:pt>
    <dgm:pt modelId="{FE0B2AED-F88B-4AAA-B7A6-79AD014188F2}" type="sibTrans" cxnId="{9A37D6EA-4B78-4539-8DF1-0A3E1C1BB304}">
      <dgm:prSet/>
      <dgm:spPr/>
      <dgm:t>
        <a:bodyPr/>
        <a:lstStyle/>
        <a:p>
          <a:endParaRPr lang="fr-FR"/>
        </a:p>
      </dgm:t>
    </dgm:pt>
    <dgm:pt modelId="{974194E1-9805-42C0-A7B8-3FF2EC5FBB89}">
      <dgm:prSet/>
      <dgm:spPr/>
      <dgm:t>
        <a:bodyPr/>
        <a:lstStyle/>
        <a:p>
          <a:endParaRPr lang="fr-FR"/>
        </a:p>
      </dgm:t>
    </dgm:pt>
    <dgm:pt modelId="{0E7C92ED-15F7-4821-A6A8-FEF3EEB52712}" type="parTrans" cxnId="{9D2876CB-B9BF-4286-A29A-467F7E784F2D}">
      <dgm:prSet/>
      <dgm:spPr/>
      <dgm:t>
        <a:bodyPr/>
        <a:lstStyle/>
        <a:p>
          <a:endParaRPr lang="fr-FR"/>
        </a:p>
      </dgm:t>
    </dgm:pt>
    <dgm:pt modelId="{F664474A-E10C-49C9-8CC7-9F3A75958795}" type="sibTrans" cxnId="{9D2876CB-B9BF-4286-A29A-467F7E784F2D}">
      <dgm:prSet/>
      <dgm:spPr/>
      <dgm:t>
        <a:bodyPr/>
        <a:lstStyle/>
        <a:p>
          <a:endParaRPr lang="fr-FR"/>
        </a:p>
      </dgm:t>
    </dgm:pt>
    <dgm:pt modelId="{AA1FB523-68AA-445D-A4C9-9741694F8704}" type="pres">
      <dgm:prSet presAssocID="{05B29BD1-935E-4093-8CF3-4804A0973EF8}" presName="Name0" presStyleCnt="0">
        <dgm:presLayoutVars>
          <dgm:dir/>
          <dgm:resizeHandles val="exact"/>
        </dgm:presLayoutVars>
      </dgm:prSet>
      <dgm:spPr/>
    </dgm:pt>
    <dgm:pt modelId="{4DBE9FE5-8FAB-4B06-8EE5-7CDCE1A661B9}" type="pres">
      <dgm:prSet presAssocID="{05B29BD1-935E-4093-8CF3-4804A0973EF8}" presName="fgShape" presStyleLbl="fgShp" presStyleIdx="0" presStyleCnt="1"/>
      <dgm:spPr/>
    </dgm:pt>
    <dgm:pt modelId="{B14BC3C5-AE3D-4BA1-AC24-CF8E49D1BF7D}" type="pres">
      <dgm:prSet presAssocID="{05B29BD1-935E-4093-8CF3-4804A0973EF8}" presName="linComp" presStyleCnt="0"/>
      <dgm:spPr/>
    </dgm:pt>
    <dgm:pt modelId="{AC2133DE-1196-4369-A5B2-4EC3D782D9D6}" type="pres">
      <dgm:prSet presAssocID="{D455343D-F5F7-45FE-A3DD-416A7D2D2547}" presName="compNode" presStyleCnt="0"/>
      <dgm:spPr/>
    </dgm:pt>
    <dgm:pt modelId="{907AAADC-6D60-4E57-ACD0-77D831E94D45}" type="pres">
      <dgm:prSet presAssocID="{D455343D-F5F7-45FE-A3DD-416A7D2D2547}" presName="bkgdShape" presStyleLbl="node1" presStyleIdx="0" presStyleCnt="3" custLinFactNeighborX="-37007"/>
      <dgm:spPr/>
      <dgm:t>
        <a:bodyPr/>
        <a:lstStyle/>
        <a:p>
          <a:endParaRPr lang="fr-FR"/>
        </a:p>
      </dgm:t>
    </dgm:pt>
    <dgm:pt modelId="{DF5CBA96-239D-4F78-ADAA-803B853DC770}" type="pres">
      <dgm:prSet presAssocID="{D455343D-F5F7-45FE-A3DD-416A7D2D254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01A16-1AC3-4B4C-A5F8-923155410310}" type="pres">
      <dgm:prSet presAssocID="{D455343D-F5F7-45FE-A3DD-416A7D2D2547}" presName="invisiNode" presStyleLbl="node1" presStyleIdx="0" presStyleCnt="3"/>
      <dgm:spPr/>
    </dgm:pt>
    <dgm:pt modelId="{FF585F6F-5445-4E30-A7CE-0E6CE9F3A613}" type="pres">
      <dgm:prSet presAssocID="{D455343D-F5F7-45FE-A3DD-416A7D2D2547}" presName="imagNode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19" r="-4793"/>
          </a:stretch>
        </a:blipFill>
      </dgm:spPr>
    </dgm:pt>
    <dgm:pt modelId="{32269E60-A20C-4675-9F18-DB13FA3019CE}" type="pres">
      <dgm:prSet presAssocID="{D9D7BD8D-4067-42A0-B99F-6CDA2585D25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D2D29BE-0AFA-4270-918F-D097C02397D9}" type="pres">
      <dgm:prSet presAssocID="{030BF34C-4661-4D09-82F7-C5155E9F320B}" presName="compNode" presStyleCnt="0"/>
      <dgm:spPr/>
    </dgm:pt>
    <dgm:pt modelId="{5CF8DA68-C2D5-4A2C-8FB6-F06D4066F869}" type="pres">
      <dgm:prSet presAssocID="{030BF34C-4661-4D09-82F7-C5155E9F320B}" presName="bkgdShape" presStyleLbl="node1" presStyleIdx="1" presStyleCnt="3"/>
      <dgm:spPr/>
      <dgm:t>
        <a:bodyPr/>
        <a:lstStyle/>
        <a:p>
          <a:endParaRPr lang="fr-FR"/>
        </a:p>
      </dgm:t>
    </dgm:pt>
    <dgm:pt modelId="{CDFF1B93-A7D0-49A3-B572-50E9373895A8}" type="pres">
      <dgm:prSet presAssocID="{030BF34C-4661-4D09-82F7-C5155E9F320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B226D4-C1A4-482E-A1B9-2C6FB6DFA2BD}" type="pres">
      <dgm:prSet presAssocID="{030BF34C-4661-4D09-82F7-C5155E9F320B}" presName="invisiNode" presStyleLbl="node1" presStyleIdx="1" presStyleCnt="3"/>
      <dgm:spPr/>
    </dgm:pt>
    <dgm:pt modelId="{F4C963FB-D955-4B4D-8602-A7AA5FFC9D5D}" type="pres">
      <dgm:prSet presAssocID="{030BF34C-4661-4D09-82F7-C5155E9F320B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34" t="-4343" r="-8520" b="-5454"/>
          </a:stretch>
        </a:blipFill>
      </dgm:spPr>
    </dgm:pt>
    <dgm:pt modelId="{E4ABBD6E-32EE-440B-8C8B-65BDE9D34BCA}" type="pres">
      <dgm:prSet presAssocID="{0A16B88B-697C-4456-B6CB-1B46B7AC555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B919640-1F8E-496D-B582-FD3A7487385E}" type="pres">
      <dgm:prSet presAssocID="{875E5C85-D498-464D-B328-43FE46019E0B}" presName="compNode" presStyleCnt="0"/>
      <dgm:spPr/>
    </dgm:pt>
    <dgm:pt modelId="{E4B0400C-73A3-4D16-9343-07D87CFA282D}" type="pres">
      <dgm:prSet presAssocID="{875E5C85-D498-464D-B328-43FE46019E0B}" presName="bkgdShape" presStyleLbl="node1" presStyleIdx="2" presStyleCnt="3"/>
      <dgm:spPr/>
      <dgm:t>
        <a:bodyPr/>
        <a:lstStyle/>
        <a:p>
          <a:endParaRPr lang="fr-FR"/>
        </a:p>
      </dgm:t>
    </dgm:pt>
    <dgm:pt modelId="{727E84D1-83BA-4EEE-A4FF-09AD49A48E6A}" type="pres">
      <dgm:prSet presAssocID="{875E5C85-D498-464D-B328-43FE46019E0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181775-5C3E-4CCC-B564-48D9BDE298F8}" type="pres">
      <dgm:prSet presAssocID="{875E5C85-D498-464D-B328-43FE46019E0B}" presName="invisiNode" presStyleLbl="node1" presStyleIdx="2" presStyleCnt="3"/>
      <dgm:spPr/>
    </dgm:pt>
    <dgm:pt modelId="{98BA44E2-0F3C-44D5-BA53-7FA86DF49153}" type="pres">
      <dgm:prSet presAssocID="{875E5C85-D498-464D-B328-43FE46019E0B}" presName="imagNod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74" t="-725" r="-13449" b="-3040"/>
          </a:stretch>
        </a:blipFill>
      </dgm:spPr>
    </dgm:pt>
  </dgm:ptLst>
  <dgm:cxnLst>
    <dgm:cxn modelId="{D9FE3E73-2C11-4C68-8CC9-D518880092AF}" type="presOf" srcId="{05B29BD1-935E-4093-8CF3-4804A0973EF8}" destId="{AA1FB523-68AA-445D-A4C9-9741694F8704}" srcOrd="0" destOrd="0" presId="urn:microsoft.com/office/officeart/2005/8/layout/hList7"/>
    <dgm:cxn modelId="{6B6CAE2E-8905-43A4-ACB9-32637297F1F0}" type="presOf" srcId="{030BF34C-4661-4D09-82F7-C5155E9F320B}" destId="{CDFF1B93-A7D0-49A3-B572-50E9373895A8}" srcOrd="1" destOrd="0" presId="urn:microsoft.com/office/officeart/2005/8/layout/hList7"/>
    <dgm:cxn modelId="{3C2BED14-5D58-4B59-BF51-40765877063C}" type="presOf" srcId="{875E5C85-D498-464D-B328-43FE46019E0B}" destId="{E4B0400C-73A3-4D16-9343-07D87CFA282D}" srcOrd="0" destOrd="0" presId="urn:microsoft.com/office/officeart/2005/8/layout/hList7"/>
    <dgm:cxn modelId="{3E467B04-95C1-4E15-85A0-CF7335FF929B}" type="presOf" srcId="{D455343D-F5F7-45FE-A3DD-416A7D2D2547}" destId="{907AAADC-6D60-4E57-ACD0-77D831E94D45}" srcOrd="0" destOrd="0" presId="urn:microsoft.com/office/officeart/2005/8/layout/hList7"/>
    <dgm:cxn modelId="{A4CE51C0-4A01-4644-B4F3-3B944C91A69F}" type="presOf" srcId="{875E5C85-D498-464D-B328-43FE46019E0B}" destId="{727E84D1-83BA-4EEE-A4FF-09AD49A48E6A}" srcOrd="1" destOrd="0" presId="urn:microsoft.com/office/officeart/2005/8/layout/hList7"/>
    <dgm:cxn modelId="{BDB50C8E-7528-4A2B-A0A6-2D13C69DB0C3}" type="presOf" srcId="{0A16B88B-697C-4456-B6CB-1B46B7AC555F}" destId="{E4ABBD6E-32EE-440B-8C8B-65BDE9D34BCA}" srcOrd="0" destOrd="0" presId="urn:microsoft.com/office/officeart/2005/8/layout/hList7"/>
    <dgm:cxn modelId="{2376728F-9A33-4803-8A9F-2901FED08910}" type="presOf" srcId="{D9D7BD8D-4067-42A0-B99F-6CDA2585D256}" destId="{32269E60-A20C-4675-9F18-DB13FA3019CE}" srcOrd="0" destOrd="0" presId="urn:microsoft.com/office/officeart/2005/8/layout/hList7"/>
    <dgm:cxn modelId="{380188B7-EA8B-439C-9A31-E2166D878082}" type="presOf" srcId="{974194E1-9805-42C0-A7B8-3FF2EC5FBB89}" destId="{727E84D1-83BA-4EEE-A4FF-09AD49A48E6A}" srcOrd="1" destOrd="1" presId="urn:microsoft.com/office/officeart/2005/8/layout/hList7"/>
    <dgm:cxn modelId="{EDD75E06-52CE-4B31-B7EB-E2DD1984C62B}" srcId="{05B29BD1-935E-4093-8CF3-4804A0973EF8}" destId="{D455343D-F5F7-45FE-A3DD-416A7D2D2547}" srcOrd="0" destOrd="0" parTransId="{880BD5D7-99B4-4F86-BF55-92C9D0AF3A83}" sibTransId="{D9D7BD8D-4067-42A0-B99F-6CDA2585D256}"/>
    <dgm:cxn modelId="{9D2876CB-B9BF-4286-A29A-467F7E784F2D}" srcId="{875E5C85-D498-464D-B328-43FE46019E0B}" destId="{974194E1-9805-42C0-A7B8-3FF2EC5FBB89}" srcOrd="0" destOrd="0" parTransId="{0E7C92ED-15F7-4821-A6A8-FEF3EEB52712}" sibTransId="{F664474A-E10C-49C9-8CC7-9F3A75958795}"/>
    <dgm:cxn modelId="{31B9253E-E726-4E8A-BED2-F272CE3CB6CE}" type="presOf" srcId="{030BF34C-4661-4D09-82F7-C5155E9F320B}" destId="{5CF8DA68-C2D5-4A2C-8FB6-F06D4066F869}" srcOrd="0" destOrd="0" presId="urn:microsoft.com/office/officeart/2005/8/layout/hList7"/>
    <dgm:cxn modelId="{15499D0A-6758-4F41-A2A3-A55F080684EB}" srcId="{05B29BD1-935E-4093-8CF3-4804A0973EF8}" destId="{030BF34C-4661-4D09-82F7-C5155E9F320B}" srcOrd="1" destOrd="0" parTransId="{C1A18C87-614A-439B-BE5B-859F8DAA7C1F}" sibTransId="{0A16B88B-697C-4456-B6CB-1B46B7AC555F}"/>
    <dgm:cxn modelId="{2F7E4A67-DAFA-42A4-A59E-1E372E9E4A83}" type="presOf" srcId="{D455343D-F5F7-45FE-A3DD-416A7D2D2547}" destId="{DF5CBA96-239D-4F78-ADAA-803B853DC770}" srcOrd="1" destOrd="0" presId="urn:microsoft.com/office/officeart/2005/8/layout/hList7"/>
    <dgm:cxn modelId="{9A37D6EA-4B78-4539-8DF1-0A3E1C1BB304}" srcId="{05B29BD1-935E-4093-8CF3-4804A0973EF8}" destId="{875E5C85-D498-464D-B328-43FE46019E0B}" srcOrd="2" destOrd="0" parTransId="{AE18D5AD-CEB0-4A03-A0A1-A1A039FB2CBE}" sibTransId="{FE0B2AED-F88B-4AAA-B7A6-79AD014188F2}"/>
    <dgm:cxn modelId="{01F18D0D-8771-43CF-B0E5-704E0CD640D6}" type="presOf" srcId="{974194E1-9805-42C0-A7B8-3FF2EC5FBB89}" destId="{E4B0400C-73A3-4D16-9343-07D87CFA282D}" srcOrd="0" destOrd="1" presId="urn:microsoft.com/office/officeart/2005/8/layout/hList7"/>
    <dgm:cxn modelId="{1C1E2347-4421-4E00-AD7D-6F6049A2AD60}" type="presParOf" srcId="{AA1FB523-68AA-445D-A4C9-9741694F8704}" destId="{4DBE9FE5-8FAB-4B06-8EE5-7CDCE1A661B9}" srcOrd="0" destOrd="0" presId="urn:microsoft.com/office/officeart/2005/8/layout/hList7"/>
    <dgm:cxn modelId="{AE8B884A-A5CC-4055-9556-EF258203A52F}" type="presParOf" srcId="{AA1FB523-68AA-445D-A4C9-9741694F8704}" destId="{B14BC3C5-AE3D-4BA1-AC24-CF8E49D1BF7D}" srcOrd="1" destOrd="0" presId="urn:microsoft.com/office/officeart/2005/8/layout/hList7"/>
    <dgm:cxn modelId="{C2FC711A-5756-4376-95F7-4373793F8D59}" type="presParOf" srcId="{B14BC3C5-AE3D-4BA1-AC24-CF8E49D1BF7D}" destId="{AC2133DE-1196-4369-A5B2-4EC3D782D9D6}" srcOrd="0" destOrd="0" presId="urn:microsoft.com/office/officeart/2005/8/layout/hList7"/>
    <dgm:cxn modelId="{2B6908B3-3BE1-4D6F-95FC-D9505B4926FC}" type="presParOf" srcId="{AC2133DE-1196-4369-A5B2-4EC3D782D9D6}" destId="{907AAADC-6D60-4E57-ACD0-77D831E94D45}" srcOrd="0" destOrd="0" presId="urn:microsoft.com/office/officeart/2005/8/layout/hList7"/>
    <dgm:cxn modelId="{BF12D764-F843-4754-B438-83D5BC040B80}" type="presParOf" srcId="{AC2133DE-1196-4369-A5B2-4EC3D782D9D6}" destId="{DF5CBA96-239D-4F78-ADAA-803B853DC770}" srcOrd="1" destOrd="0" presId="urn:microsoft.com/office/officeart/2005/8/layout/hList7"/>
    <dgm:cxn modelId="{318E7E76-A92E-4B1E-9985-81EECB827F52}" type="presParOf" srcId="{AC2133DE-1196-4369-A5B2-4EC3D782D9D6}" destId="{EF501A16-1AC3-4B4C-A5F8-923155410310}" srcOrd="2" destOrd="0" presId="urn:microsoft.com/office/officeart/2005/8/layout/hList7"/>
    <dgm:cxn modelId="{4179D03C-653D-4C18-9F97-90630F91B27A}" type="presParOf" srcId="{AC2133DE-1196-4369-A5B2-4EC3D782D9D6}" destId="{FF585F6F-5445-4E30-A7CE-0E6CE9F3A613}" srcOrd="3" destOrd="0" presId="urn:microsoft.com/office/officeart/2005/8/layout/hList7"/>
    <dgm:cxn modelId="{26FBEDA4-082B-47FB-86C3-A3A515786F26}" type="presParOf" srcId="{B14BC3C5-AE3D-4BA1-AC24-CF8E49D1BF7D}" destId="{32269E60-A20C-4675-9F18-DB13FA3019CE}" srcOrd="1" destOrd="0" presId="urn:microsoft.com/office/officeart/2005/8/layout/hList7"/>
    <dgm:cxn modelId="{537B4478-2675-44DF-9B4A-BF4530BECC00}" type="presParOf" srcId="{B14BC3C5-AE3D-4BA1-AC24-CF8E49D1BF7D}" destId="{CD2D29BE-0AFA-4270-918F-D097C02397D9}" srcOrd="2" destOrd="0" presId="urn:microsoft.com/office/officeart/2005/8/layout/hList7"/>
    <dgm:cxn modelId="{E888B11C-BF93-4692-BA77-A48E38E886AE}" type="presParOf" srcId="{CD2D29BE-0AFA-4270-918F-D097C02397D9}" destId="{5CF8DA68-C2D5-4A2C-8FB6-F06D4066F869}" srcOrd="0" destOrd="0" presId="urn:microsoft.com/office/officeart/2005/8/layout/hList7"/>
    <dgm:cxn modelId="{644905A8-3140-4FF3-A38D-452CAEB6D10F}" type="presParOf" srcId="{CD2D29BE-0AFA-4270-918F-D097C02397D9}" destId="{CDFF1B93-A7D0-49A3-B572-50E9373895A8}" srcOrd="1" destOrd="0" presId="urn:microsoft.com/office/officeart/2005/8/layout/hList7"/>
    <dgm:cxn modelId="{5BAFA76F-CFD5-4464-888D-3B6DDE1CEE7D}" type="presParOf" srcId="{CD2D29BE-0AFA-4270-918F-D097C02397D9}" destId="{A5B226D4-C1A4-482E-A1B9-2C6FB6DFA2BD}" srcOrd="2" destOrd="0" presId="urn:microsoft.com/office/officeart/2005/8/layout/hList7"/>
    <dgm:cxn modelId="{588CBDE3-2D90-4F12-9468-6660C692433A}" type="presParOf" srcId="{CD2D29BE-0AFA-4270-918F-D097C02397D9}" destId="{F4C963FB-D955-4B4D-8602-A7AA5FFC9D5D}" srcOrd="3" destOrd="0" presId="urn:microsoft.com/office/officeart/2005/8/layout/hList7"/>
    <dgm:cxn modelId="{71554A79-CD00-41BB-930E-89C1C0D10B25}" type="presParOf" srcId="{B14BC3C5-AE3D-4BA1-AC24-CF8E49D1BF7D}" destId="{E4ABBD6E-32EE-440B-8C8B-65BDE9D34BCA}" srcOrd="3" destOrd="0" presId="urn:microsoft.com/office/officeart/2005/8/layout/hList7"/>
    <dgm:cxn modelId="{2E30B975-8322-479F-8C40-DA597088A8F0}" type="presParOf" srcId="{B14BC3C5-AE3D-4BA1-AC24-CF8E49D1BF7D}" destId="{CB919640-1F8E-496D-B582-FD3A7487385E}" srcOrd="4" destOrd="0" presId="urn:microsoft.com/office/officeart/2005/8/layout/hList7"/>
    <dgm:cxn modelId="{FDA3EB77-B846-453E-B5E1-D178F3B63DC5}" type="presParOf" srcId="{CB919640-1F8E-496D-B582-FD3A7487385E}" destId="{E4B0400C-73A3-4D16-9343-07D87CFA282D}" srcOrd="0" destOrd="0" presId="urn:microsoft.com/office/officeart/2005/8/layout/hList7"/>
    <dgm:cxn modelId="{031E4D7B-69CB-48C6-BB47-B52BD7440592}" type="presParOf" srcId="{CB919640-1F8E-496D-B582-FD3A7487385E}" destId="{727E84D1-83BA-4EEE-A4FF-09AD49A48E6A}" srcOrd="1" destOrd="0" presId="urn:microsoft.com/office/officeart/2005/8/layout/hList7"/>
    <dgm:cxn modelId="{9565C26C-5795-4587-AB54-5911EBC2D71B}" type="presParOf" srcId="{CB919640-1F8E-496D-B582-FD3A7487385E}" destId="{89181775-5C3E-4CCC-B564-48D9BDE298F8}" srcOrd="2" destOrd="0" presId="urn:microsoft.com/office/officeart/2005/8/layout/hList7"/>
    <dgm:cxn modelId="{182F2C31-5502-4078-9615-371A450DB721}" type="presParOf" srcId="{CB919640-1F8E-496D-B582-FD3A7487385E}" destId="{98BA44E2-0F3C-44D5-BA53-7FA86DF4915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88736B-88AD-4AC4-AE7B-1E4A867E298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722FE7C-53CE-41C6-A86E-7FF8F6AD97B7}">
      <dgm:prSet phldrT="[Texte]"/>
      <dgm:spPr/>
      <dgm:t>
        <a:bodyPr/>
        <a:lstStyle/>
        <a:p>
          <a:r>
            <a:rPr lang="fr-FR" smtClean="0"/>
            <a:t>DHL</a:t>
          </a:r>
          <a:endParaRPr lang="fr-FR"/>
        </a:p>
      </dgm:t>
    </dgm:pt>
    <dgm:pt modelId="{B7DD52BD-9D8A-4E0A-97A6-B168FD66FDC6}" type="parTrans" cxnId="{272FEE0A-EB6A-44AE-9BFD-8BD9C3EFDC7D}">
      <dgm:prSet/>
      <dgm:spPr/>
      <dgm:t>
        <a:bodyPr/>
        <a:lstStyle/>
        <a:p>
          <a:endParaRPr lang="fr-FR"/>
        </a:p>
      </dgm:t>
    </dgm:pt>
    <dgm:pt modelId="{64191C92-FB06-4FCA-91AF-8D8DA62FBABD}" type="sibTrans" cxnId="{272FEE0A-EB6A-44AE-9BFD-8BD9C3EFDC7D}">
      <dgm:prSet/>
      <dgm:spPr/>
      <dgm:t>
        <a:bodyPr/>
        <a:lstStyle/>
        <a:p>
          <a:endParaRPr lang="fr-FR"/>
        </a:p>
      </dgm:t>
    </dgm:pt>
    <dgm:pt modelId="{6B9CB0B6-C685-4C2A-892E-654914FA2B78}">
      <dgm:prSet phldrT="[Texte]"/>
      <dgm:spPr/>
      <dgm:t>
        <a:bodyPr/>
        <a:lstStyle/>
        <a:p>
          <a:r>
            <a:rPr lang="fr-FR" err="1" smtClean="0"/>
            <a:t>Oscaro</a:t>
          </a:r>
          <a:endParaRPr lang="fr-FR"/>
        </a:p>
      </dgm:t>
    </dgm:pt>
    <dgm:pt modelId="{D8F413D0-C8F7-4B08-95FE-103BDB01D996}" type="parTrans" cxnId="{EFB0FCCF-4424-45FE-B6AC-58E020D4B23D}">
      <dgm:prSet/>
      <dgm:spPr/>
      <dgm:t>
        <a:bodyPr/>
        <a:lstStyle/>
        <a:p>
          <a:endParaRPr lang="fr-FR"/>
        </a:p>
      </dgm:t>
    </dgm:pt>
    <dgm:pt modelId="{3E9CDA21-24FF-4FDF-B584-4D727F8399DC}" type="sibTrans" cxnId="{EFB0FCCF-4424-45FE-B6AC-58E020D4B23D}">
      <dgm:prSet/>
      <dgm:spPr/>
      <dgm:t>
        <a:bodyPr/>
        <a:lstStyle/>
        <a:p>
          <a:endParaRPr lang="fr-FR"/>
        </a:p>
      </dgm:t>
    </dgm:pt>
    <dgm:pt modelId="{84EBDA82-118A-4334-9B1B-F4A3FC03117C}" type="pres">
      <dgm:prSet presAssocID="{F388736B-88AD-4AC4-AE7B-1E4A867E2982}" presName="Name0" presStyleCnt="0">
        <dgm:presLayoutVars>
          <dgm:dir/>
          <dgm:resizeHandles val="exact"/>
        </dgm:presLayoutVars>
      </dgm:prSet>
      <dgm:spPr/>
    </dgm:pt>
    <dgm:pt modelId="{064DF991-77F9-4B68-BC3F-1104A90DE95C}" type="pres">
      <dgm:prSet presAssocID="{F388736B-88AD-4AC4-AE7B-1E4A867E2982}" presName="fgShape" presStyleLbl="fgShp" presStyleIdx="0" presStyleCnt="1"/>
      <dgm:spPr/>
    </dgm:pt>
    <dgm:pt modelId="{EA5D474D-1881-4DCE-97AC-165C54BA69F3}" type="pres">
      <dgm:prSet presAssocID="{F388736B-88AD-4AC4-AE7B-1E4A867E2982}" presName="linComp" presStyleCnt="0"/>
      <dgm:spPr/>
    </dgm:pt>
    <dgm:pt modelId="{EB9E1E85-DED8-4C63-AFA7-17BFED3A0DC2}" type="pres">
      <dgm:prSet presAssocID="{1722FE7C-53CE-41C6-A86E-7FF8F6AD97B7}" presName="compNode" presStyleCnt="0"/>
      <dgm:spPr/>
    </dgm:pt>
    <dgm:pt modelId="{CE5D069C-F238-416B-88F3-F3F3FCE3F0C0}" type="pres">
      <dgm:prSet presAssocID="{1722FE7C-53CE-41C6-A86E-7FF8F6AD97B7}" presName="bkgdShape" presStyleLbl="node1" presStyleIdx="0" presStyleCnt="2"/>
      <dgm:spPr/>
      <dgm:t>
        <a:bodyPr/>
        <a:lstStyle/>
        <a:p>
          <a:endParaRPr lang="fr-FR"/>
        </a:p>
      </dgm:t>
    </dgm:pt>
    <dgm:pt modelId="{A6064905-00D2-44EB-BC6D-A60153931BD0}" type="pres">
      <dgm:prSet presAssocID="{1722FE7C-53CE-41C6-A86E-7FF8F6AD97B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CA17A-FB57-42C4-BB02-A8C91E304E89}" type="pres">
      <dgm:prSet presAssocID="{1722FE7C-53CE-41C6-A86E-7FF8F6AD97B7}" presName="invisiNode" presStyleLbl="node1" presStyleIdx="0" presStyleCnt="2"/>
      <dgm:spPr/>
    </dgm:pt>
    <dgm:pt modelId="{B91F7B5D-4FCA-446E-A2D1-136CE026D1A4}" type="pres">
      <dgm:prSet presAssocID="{1722FE7C-53CE-41C6-A86E-7FF8F6AD97B7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7E1815E-CCDE-4A4E-AEB4-D67F4CDF33C6}" type="pres">
      <dgm:prSet presAssocID="{64191C92-FB06-4FCA-91AF-8D8DA62FBAB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3347446-17BF-4CAE-B229-3AD84CD811D0}" type="pres">
      <dgm:prSet presAssocID="{6B9CB0B6-C685-4C2A-892E-654914FA2B78}" presName="compNode" presStyleCnt="0"/>
      <dgm:spPr/>
    </dgm:pt>
    <dgm:pt modelId="{DCCDC31A-25FA-4383-BA99-4E0EB13B3611}" type="pres">
      <dgm:prSet presAssocID="{6B9CB0B6-C685-4C2A-892E-654914FA2B78}" presName="bkgdShape" presStyleLbl="node1" presStyleIdx="1" presStyleCnt="2"/>
      <dgm:spPr/>
      <dgm:t>
        <a:bodyPr/>
        <a:lstStyle/>
        <a:p>
          <a:endParaRPr lang="fr-FR"/>
        </a:p>
      </dgm:t>
    </dgm:pt>
    <dgm:pt modelId="{96219623-07E2-4CAD-BAB8-A8E8BE4CB045}" type="pres">
      <dgm:prSet presAssocID="{6B9CB0B6-C685-4C2A-892E-654914FA2B7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F31A70-F063-4FEF-ADDF-0D5ED544290C}" type="pres">
      <dgm:prSet presAssocID="{6B9CB0B6-C685-4C2A-892E-654914FA2B78}" presName="invisiNode" presStyleLbl="node1" presStyleIdx="1" presStyleCnt="2"/>
      <dgm:spPr/>
    </dgm:pt>
    <dgm:pt modelId="{C7E6E1FD-10D9-46F6-B363-51E720AC8BAD}" type="pres">
      <dgm:prSet presAssocID="{6B9CB0B6-C685-4C2A-892E-654914FA2B78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FB0FCCF-4424-45FE-B6AC-58E020D4B23D}" srcId="{F388736B-88AD-4AC4-AE7B-1E4A867E2982}" destId="{6B9CB0B6-C685-4C2A-892E-654914FA2B78}" srcOrd="1" destOrd="0" parTransId="{D8F413D0-C8F7-4B08-95FE-103BDB01D996}" sibTransId="{3E9CDA21-24FF-4FDF-B584-4D727F8399DC}"/>
    <dgm:cxn modelId="{01795A5F-53DD-4B3C-99C9-E2E2C51BDBD4}" type="presOf" srcId="{1722FE7C-53CE-41C6-A86E-7FF8F6AD97B7}" destId="{CE5D069C-F238-416B-88F3-F3F3FCE3F0C0}" srcOrd="0" destOrd="0" presId="urn:microsoft.com/office/officeart/2005/8/layout/hList7"/>
    <dgm:cxn modelId="{5747676C-26B8-4F0C-BA98-D96A0590A898}" type="presOf" srcId="{64191C92-FB06-4FCA-91AF-8D8DA62FBABD}" destId="{B7E1815E-CCDE-4A4E-AEB4-D67F4CDF33C6}" srcOrd="0" destOrd="0" presId="urn:microsoft.com/office/officeart/2005/8/layout/hList7"/>
    <dgm:cxn modelId="{F67490FB-2B3E-4DA0-BDFB-67D28E877398}" type="presOf" srcId="{1722FE7C-53CE-41C6-A86E-7FF8F6AD97B7}" destId="{A6064905-00D2-44EB-BC6D-A60153931BD0}" srcOrd="1" destOrd="0" presId="urn:microsoft.com/office/officeart/2005/8/layout/hList7"/>
    <dgm:cxn modelId="{272FEE0A-EB6A-44AE-9BFD-8BD9C3EFDC7D}" srcId="{F388736B-88AD-4AC4-AE7B-1E4A867E2982}" destId="{1722FE7C-53CE-41C6-A86E-7FF8F6AD97B7}" srcOrd="0" destOrd="0" parTransId="{B7DD52BD-9D8A-4E0A-97A6-B168FD66FDC6}" sibTransId="{64191C92-FB06-4FCA-91AF-8D8DA62FBABD}"/>
    <dgm:cxn modelId="{FE1D2D5D-BF12-4205-8C3D-7E37E9558855}" type="presOf" srcId="{6B9CB0B6-C685-4C2A-892E-654914FA2B78}" destId="{96219623-07E2-4CAD-BAB8-A8E8BE4CB045}" srcOrd="1" destOrd="0" presId="urn:microsoft.com/office/officeart/2005/8/layout/hList7"/>
    <dgm:cxn modelId="{7F7AB38F-DAAC-45D5-B876-C79033240EC4}" type="presOf" srcId="{F388736B-88AD-4AC4-AE7B-1E4A867E2982}" destId="{84EBDA82-118A-4334-9B1B-F4A3FC03117C}" srcOrd="0" destOrd="0" presId="urn:microsoft.com/office/officeart/2005/8/layout/hList7"/>
    <dgm:cxn modelId="{6B3D1B61-787F-4E87-81B5-92C78533F93D}" type="presOf" srcId="{6B9CB0B6-C685-4C2A-892E-654914FA2B78}" destId="{DCCDC31A-25FA-4383-BA99-4E0EB13B3611}" srcOrd="0" destOrd="0" presId="urn:microsoft.com/office/officeart/2005/8/layout/hList7"/>
    <dgm:cxn modelId="{6AF466FB-A1A2-44B1-91C4-CD937A4683F4}" type="presParOf" srcId="{84EBDA82-118A-4334-9B1B-F4A3FC03117C}" destId="{064DF991-77F9-4B68-BC3F-1104A90DE95C}" srcOrd="0" destOrd="0" presId="urn:microsoft.com/office/officeart/2005/8/layout/hList7"/>
    <dgm:cxn modelId="{6E8CE173-48CC-4FDC-9328-601A8CFA8676}" type="presParOf" srcId="{84EBDA82-118A-4334-9B1B-F4A3FC03117C}" destId="{EA5D474D-1881-4DCE-97AC-165C54BA69F3}" srcOrd="1" destOrd="0" presId="urn:microsoft.com/office/officeart/2005/8/layout/hList7"/>
    <dgm:cxn modelId="{66ADCC36-6564-4671-A6A1-8FF9C1DEBC93}" type="presParOf" srcId="{EA5D474D-1881-4DCE-97AC-165C54BA69F3}" destId="{EB9E1E85-DED8-4C63-AFA7-17BFED3A0DC2}" srcOrd="0" destOrd="0" presId="urn:microsoft.com/office/officeart/2005/8/layout/hList7"/>
    <dgm:cxn modelId="{5F516553-097D-4FFC-806D-FF2428C09046}" type="presParOf" srcId="{EB9E1E85-DED8-4C63-AFA7-17BFED3A0DC2}" destId="{CE5D069C-F238-416B-88F3-F3F3FCE3F0C0}" srcOrd="0" destOrd="0" presId="urn:microsoft.com/office/officeart/2005/8/layout/hList7"/>
    <dgm:cxn modelId="{44F4FA7F-960D-45DF-8ADB-0FD20219DD67}" type="presParOf" srcId="{EB9E1E85-DED8-4C63-AFA7-17BFED3A0DC2}" destId="{A6064905-00D2-44EB-BC6D-A60153931BD0}" srcOrd="1" destOrd="0" presId="urn:microsoft.com/office/officeart/2005/8/layout/hList7"/>
    <dgm:cxn modelId="{5340AB51-86FB-4A1B-A5FE-81C6CD3DA3F5}" type="presParOf" srcId="{EB9E1E85-DED8-4C63-AFA7-17BFED3A0DC2}" destId="{E20CA17A-FB57-42C4-BB02-A8C91E304E89}" srcOrd="2" destOrd="0" presId="urn:microsoft.com/office/officeart/2005/8/layout/hList7"/>
    <dgm:cxn modelId="{3EA19925-50C9-4B71-824D-58C290485C1A}" type="presParOf" srcId="{EB9E1E85-DED8-4C63-AFA7-17BFED3A0DC2}" destId="{B91F7B5D-4FCA-446E-A2D1-136CE026D1A4}" srcOrd="3" destOrd="0" presId="urn:microsoft.com/office/officeart/2005/8/layout/hList7"/>
    <dgm:cxn modelId="{E1610707-C3F5-4A6D-A910-475519CE7A33}" type="presParOf" srcId="{EA5D474D-1881-4DCE-97AC-165C54BA69F3}" destId="{B7E1815E-CCDE-4A4E-AEB4-D67F4CDF33C6}" srcOrd="1" destOrd="0" presId="urn:microsoft.com/office/officeart/2005/8/layout/hList7"/>
    <dgm:cxn modelId="{731ACD87-AB5B-4739-8E96-0DB405895A1F}" type="presParOf" srcId="{EA5D474D-1881-4DCE-97AC-165C54BA69F3}" destId="{D3347446-17BF-4CAE-B229-3AD84CD811D0}" srcOrd="2" destOrd="0" presId="urn:microsoft.com/office/officeart/2005/8/layout/hList7"/>
    <dgm:cxn modelId="{C1158D5A-8E0F-4934-A89C-18D7A3A631EA}" type="presParOf" srcId="{D3347446-17BF-4CAE-B229-3AD84CD811D0}" destId="{DCCDC31A-25FA-4383-BA99-4E0EB13B3611}" srcOrd="0" destOrd="0" presId="urn:microsoft.com/office/officeart/2005/8/layout/hList7"/>
    <dgm:cxn modelId="{4C077119-3237-44CF-9F35-85830CB8BAE4}" type="presParOf" srcId="{D3347446-17BF-4CAE-B229-3AD84CD811D0}" destId="{96219623-07E2-4CAD-BAB8-A8E8BE4CB045}" srcOrd="1" destOrd="0" presId="urn:microsoft.com/office/officeart/2005/8/layout/hList7"/>
    <dgm:cxn modelId="{222B6AE2-A0CA-44B3-BB22-3CA3CA2B4759}" type="presParOf" srcId="{D3347446-17BF-4CAE-B229-3AD84CD811D0}" destId="{E6F31A70-F063-4FEF-ADDF-0D5ED544290C}" srcOrd="2" destOrd="0" presId="urn:microsoft.com/office/officeart/2005/8/layout/hList7"/>
    <dgm:cxn modelId="{614DF40B-5C59-4AF2-B1C7-0D9912A18263}" type="presParOf" srcId="{D3347446-17BF-4CAE-B229-3AD84CD811D0}" destId="{C7E6E1FD-10D9-46F6-B363-51E720AC8B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12D89-AB0E-44E1-AF09-8C6F7D455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00CF5B-B8F7-438E-8319-6E31ACF30564}">
      <dgm:prSet phldrT="[Texte]"/>
      <dgm:spPr/>
      <dgm:t>
        <a:bodyPr/>
        <a:lstStyle/>
        <a:p>
          <a:r>
            <a:rPr lang="en-US" noProof="0" dirty="0" smtClean="0"/>
            <a:t>System re-optimized continuously</a:t>
          </a:r>
          <a:endParaRPr lang="en-US" noProof="0" dirty="0"/>
        </a:p>
      </dgm:t>
    </dgm:pt>
    <dgm:pt modelId="{2E722E08-E8DD-4FD9-A232-5F49F636C09E}" type="parTrans" cxnId="{DFB3237D-848E-4B6C-8C03-77DF47B73AA8}">
      <dgm:prSet/>
      <dgm:spPr/>
      <dgm:t>
        <a:bodyPr/>
        <a:lstStyle/>
        <a:p>
          <a:endParaRPr lang="fr-FR"/>
        </a:p>
      </dgm:t>
    </dgm:pt>
    <dgm:pt modelId="{EC2791C4-5354-4CB9-8881-9D749E86546E}" type="sibTrans" cxnId="{DFB3237D-848E-4B6C-8C03-77DF47B73AA8}">
      <dgm:prSet/>
      <dgm:spPr/>
      <dgm:t>
        <a:bodyPr/>
        <a:lstStyle/>
        <a:p>
          <a:endParaRPr lang="fr-FR"/>
        </a:p>
      </dgm:t>
    </dgm:pt>
    <dgm:pt modelId="{C5456E84-2FD2-4EEA-8C5F-D9B021E642DC}">
      <dgm:prSet phldrT="[Texte]"/>
      <dgm:spPr/>
      <dgm:t>
        <a:bodyPr/>
        <a:lstStyle/>
        <a:p>
          <a:r>
            <a:rPr lang="fr-FR" err="1" smtClean="0"/>
            <a:t>Optimization</a:t>
          </a:r>
          <a:r>
            <a:rPr lang="fr-FR" smtClean="0"/>
            <a:t> of time ,distance and </a:t>
          </a:r>
          <a:r>
            <a:rPr lang="fr-FR" err="1" smtClean="0"/>
            <a:t>costs</a:t>
          </a:r>
          <a:endParaRPr lang="fr-FR"/>
        </a:p>
      </dgm:t>
    </dgm:pt>
    <dgm:pt modelId="{7B301021-4FF4-4A01-A01A-2C840570A39A}" type="parTrans" cxnId="{F7498DD7-3777-43F2-9B17-39F87814A641}">
      <dgm:prSet/>
      <dgm:spPr/>
      <dgm:t>
        <a:bodyPr/>
        <a:lstStyle/>
        <a:p>
          <a:endParaRPr lang="fr-FR"/>
        </a:p>
      </dgm:t>
    </dgm:pt>
    <dgm:pt modelId="{48371BC0-67D5-4B70-8814-5CC2693A3570}" type="sibTrans" cxnId="{F7498DD7-3777-43F2-9B17-39F87814A641}">
      <dgm:prSet/>
      <dgm:spPr/>
      <dgm:t>
        <a:bodyPr/>
        <a:lstStyle/>
        <a:p>
          <a:endParaRPr lang="fr-FR"/>
        </a:p>
      </dgm:t>
    </dgm:pt>
    <dgm:pt modelId="{DC97E1EE-8868-4263-B228-C3FCC9BAA7D5}">
      <dgm:prSet phldrT="[Texte]"/>
      <dgm:spPr/>
      <dgm:t>
        <a:bodyPr/>
        <a:lstStyle/>
        <a:p>
          <a:r>
            <a:rPr lang="fr-FR" err="1" smtClean="0"/>
            <a:t>Adding</a:t>
          </a:r>
          <a:r>
            <a:rPr lang="fr-FR" smtClean="0"/>
            <a:t> extra information on </a:t>
          </a:r>
          <a:r>
            <a:rPr lang="fr-FR" err="1" smtClean="0"/>
            <a:t>our</a:t>
          </a:r>
          <a:r>
            <a:rPr lang="fr-FR" smtClean="0"/>
            <a:t> vision </a:t>
          </a:r>
          <a:endParaRPr lang="fr-FR"/>
        </a:p>
      </dgm:t>
    </dgm:pt>
    <dgm:pt modelId="{B2A51793-D300-4416-B049-796D61DA054C}" type="parTrans" cxnId="{21DAC05E-8495-462A-8170-0D784B13C136}">
      <dgm:prSet/>
      <dgm:spPr/>
      <dgm:t>
        <a:bodyPr/>
        <a:lstStyle/>
        <a:p>
          <a:endParaRPr lang="fr-FR"/>
        </a:p>
      </dgm:t>
    </dgm:pt>
    <dgm:pt modelId="{530F7FA0-0241-4C6D-838D-2565B5F25727}" type="sibTrans" cxnId="{21DAC05E-8495-462A-8170-0D784B13C136}">
      <dgm:prSet/>
      <dgm:spPr/>
      <dgm:t>
        <a:bodyPr/>
        <a:lstStyle/>
        <a:p>
          <a:endParaRPr lang="fr-FR"/>
        </a:p>
      </dgm:t>
    </dgm:pt>
    <dgm:pt modelId="{6CFA081C-04CB-4E38-90B2-48A1B61E2E2E}">
      <dgm:prSet phldrT="[Texte]"/>
      <dgm:spPr/>
      <dgm:t>
        <a:bodyPr/>
        <a:lstStyle/>
        <a:p>
          <a:r>
            <a:rPr lang="fr-FR" err="1" smtClean="0"/>
            <a:t>Improved</a:t>
          </a:r>
          <a:r>
            <a:rPr lang="fr-FR" smtClean="0"/>
            <a:t> interaction control</a:t>
          </a:r>
          <a:endParaRPr lang="fr-FR"/>
        </a:p>
      </dgm:t>
    </dgm:pt>
    <dgm:pt modelId="{0C82D1EE-732B-46A3-ACA8-5EA36533ECF4}" type="parTrans" cxnId="{596884FB-83F9-42C1-9D7A-EC12FD6144E1}">
      <dgm:prSet/>
      <dgm:spPr/>
      <dgm:t>
        <a:bodyPr/>
        <a:lstStyle/>
        <a:p>
          <a:endParaRPr lang="fr-FR"/>
        </a:p>
      </dgm:t>
    </dgm:pt>
    <dgm:pt modelId="{B92DA204-0484-410D-A8DF-93D33FD8478B}" type="sibTrans" cxnId="{596884FB-83F9-42C1-9D7A-EC12FD6144E1}">
      <dgm:prSet/>
      <dgm:spPr/>
      <dgm:t>
        <a:bodyPr/>
        <a:lstStyle/>
        <a:p>
          <a:endParaRPr lang="fr-FR"/>
        </a:p>
      </dgm:t>
    </dgm:pt>
    <dgm:pt modelId="{A7479CDD-A727-4E25-A5A5-303F9FAE691D}">
      <dgm:prSet phldrT="[Texte]"/>
      <dgm:spPr/>
      <dgm:t>
        <a:bodyPr/>
        <a:lstStyle/>
        <a:p>
          <a:r>
            <a:rPr lang="fr-FR" err="1" smtClean="0"/>
            <a:t>Reduction</a:t>
          </a:r>
          <a:r>
            <a:rPr lang="fr-FR" smtClean="0"/>
            <a:t> of </a:t>
          </a:r>
          <a:r>
            <a:rPr lang="fr-FR" err="1" smtClean="0"/>
            <a:t>complexity</a:t>
          </a:r>
          <a:endParaRPr lang="fr-FR"/>
        </a:p>
      </dgm:t>
    </dgm:pt>
    <dgm:pt modelId="{10C72459-4C05-4876-87A2-1EF9F8BF5559}" type="parTrans" cxnId="{B1F6DE7C-A627-4A87-B135-0D6DF6D5B531}">
      <dgm:prSet/>
      <dgm:spPr/>
      <dgm:t>
        <a:bodyPr/>
        <a:lstStyle/>
        <a:p>
          <a:endParaRPr lang="fr-FR"/>
        </a:p>
      </dgm:t>
    </dgm:pt>
    <dgm:pt modelId="{1A9E3F67-1639-476B-B49C-FA5892F6C53D}" type="sibTrans" cxnId="{B1F6DE7C-A627-4A87-B135-0D6DF6D5B531}">
      <dgm:prSet/>
      <dgm:spPr/>
      <dgm:t>
        <a:bodyPr/>
        <a:lstStyle/>
        <a:p>
          <a:endParaRPr lang="fr-FR"/>
        </a:p>
      </dgm:t>
    </dgm:pt>
    <dgm:pt modelId="{53E777AD-3A40-4187-8C48-57AFFD746C90}">
      <dgm:prSet phldrT="[Texte]"/>
      <dgm:spPr/>
      <dgm:t>
        <a:bodyPr/>
        <a:lstStyle/>
        <a:p>
          <a:r>
            <a:rPr lang="fr-FR" smtClean="0"/>
            <a:t>Training of </a:t>
          </a:r>
          <a:r>
            <a:rPr lang="fr-FR" err="1" smtClean="0"/>
            <a:t>employees</a:t>
          </a:r>
          <a:r>
            <a:rPr lang="fr-FR" smtClean="0"/>
            <a:t> </a:t>
          </a:r>
          <a:r>
            <a:rPr lang="fr-FR" err="1" smtClean="0"/>
            <a:t>shortened</a:t>
          </a:r>
          <a:endParaRPr lang="fr-FR"/>
        </a:p>
      </dgm:t>
    </dgm:pt>
    <dgm:pt modelId="{D3E505F5-7609-4327-9F80-D2CCB988EDCF}" type="parTrans" cxnId="{DF77E357-0721-42D1-8F8F-03ED6AB78399}">
      <dgm:prSet/>
      <dgm:spPr/>
      <dgm:t>
        <a:bodyPr/>
        <a:lstStyle/>
        <a:p>
          <a:endParaRPr lang="fr-FR"/>
        </a:p>
      </dgm:t>
    </dgm:pt>
    <dgm:pt modelId="{CE417D30-25E8-4D1E-84C7-70F1D42015B8}" type="sibTrans" cxnId="{DF77E357-0721-42D1-8F8F-03ED6AB78399}">
      <dgm:prSet/>
      <dgm:spPr/>
      <dgm:t>
        <a:bodyPr/>
        <a:lstStyle/>
        <a:p>
          <a:endParaRPr lang="fr-FR"/>
        </a:p>
      </dgm:t>
    </dgm:pt>
    <dgm:pt modelId="{88A78AE0-E0B3-4B5F-9D2B-500A540D24C7}" type="pres">
      <dgm:prSet presAssocID="{1D412D89-AB0E-44E1-AF09-8C6F7D455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386442-0346-45EB-82AF-61EC0A275650}" type="pres">
      <dgm:prSet presAssocID="{6500CF5B-B8F7-438E-8319-6E31ACF305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C586CD-1FEB-4D98-8150-2847EBAFD9BF}" type="pres">
      <dgm:prSet presAssocID="{6500CF5B-B8F7-438E-8319-6E31ACF3056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EF6D40-0CA1-43A9-A73E-46F99F19683C}" type="pres">
      <dgm:prSet presAssocID="{DC97E1EE-8868-4263-B228-C3FCC9BAA7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36CAFD-E815-483C-8E00-5FAA02870DA6}" type="pres">
      <dgm:prSet presAssocID="{DC97E1EE-8868-4263-B228-C3FCC9BAA7D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3F911-28E7-4709-9FA6-B91CC661E83A}" type="pres">
      <dgm:prSet presAssocID="{A7479CDD-A727-4E25-A5A5-303F9FAE69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C8C1A1-C9E6-496E-AAF4-DC223F97DB0F}" type="pres">
      <dgm:prSet presAssocID="{A7479CDD-A727-4E25-A5A5-303F9FAE691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77E357-0721-42D1-8F8F-03ED6AB78399}" srcId="{A7479CDD-A727-4E25-A5A5-303F9FAE691D}" destId="{53E777AD-3A40-4187-8C48-57AFFD746C90}" srcOrd="0" destOrd="0" parTransId="{D3E505F5-7609-4327-9F80-D2CCB988EDCF}" sibTransId="{CE417D30-25E8-4D1E-84C7-70F1D42015B8}"/>
    <dgm:cxn modelId="{51A68FE7-512C-4840-A7A0-C11DC423DD89}" type="presOf" srcId="{6500CF5B-B8F7-438E-8319-6E31ACF30564}" destId="{CF386442-0346-45EB-82AF-61EC0A275650}" srcOrd="0" destOrd="0" presId="urn:microsoft.com/office/officeart/2005/8/layout/vList2"/>
    <dgm:cxn modelId="{3225DDE6-33A3-41F3-BC5D-3DA19E0282A7}" type="presOf" srcId="{C5456E84-2FD2-4EEA-8C5F-D9B021E642DC}" destId="{50C586CD-1FEB-4D98-8150-2847EBAFD9BF}" srcOrd="0" destOrd="0" presId="urn:microsoft.com/office/officeart/2005/8/layout/vList2"/>
    <dgm:cxn modelId="{F7498DD7-3777-43F2-9B17-39F87814A641}" srcId="{6500CF5B-B8F7-438E-8319-6E31ACF30564}" destId="{C5456E84-2FD2-4EEA-8C5F-D9B021E642DC}" srcOrd="0" destOrd="0" parTransId="{7B301021-4FF4-4A01-A01A-2C840570A39A}" sibTransId="{48371BC0-67D5-4B70-8814-5CC2693A3570}"/>
    <dgm:cxn modelId="{21DAC05E-8495-462A-8170-0D784B13C136}" srcId="{1D412D89-AB0E-44E1-AF09-8C6F7D455BA0}" destId="{DC97E1EE-8868-4263-B228-C3FCC9BAA7D5}" srcOrd="1" destOrd="0" parTransId="{B2A51793-D300-4416-B049-796D61DA054C}" sibTransId="{530F7FA0-0241-4C6D-838D-2565B5F25727}"/>
    <dgm:cxn modelId="{DFB3237D-848E-4B6C-8C03-77DF47B73AA8}" srcId="{1D412D89-AB0E-44E1-AF09-8C6F7D455BA0}" destId="{6500CF5B-B8F7-438E-8319-6E31ACF30564}" srcOrd="0" destOrd="0" parTransId="{2E722E08-E8DD-4FD9-A232-5F49F636C09E}" sibTransId="{EC2791C4-5354-4CB9-8881-9D749E86546E}"/>
    <dgm:cxn modelId="{B1F6DE7C-A627-4A87-B135-0D6DF6D5B531}" srcId="{1D412D89-AB0E-44E1-AF09-8C6F7D455BA0}" destId="{A7479CDD-A727-4E25-A5A5-303F9FAE691D}" srcOrd="2" destOrd="0" parTransId="{10C72459-4C05-4876-87A2-1EF9F8BF5559}" sibTransId="{1A9E3F67-1639-476B-B49C-FA5892F6C53D}"/>
    <dgm:cxn modelId="{97FA3D0D-84D3-430B-8550-E92DBCA00627}" type="presOf" srcId="{53E777AD-3A40-4187-8C48-57AFFD746C90}" destId="{FAC8C1A1-C9E6-496E-AAF4-DC223F97DB0F}" srcOrd="0" destOrd="0" presId="urn:microsoft.com/office/officeart/2005/8/layout/vList2"/>
    <dgm:cxn modelId="{486CB9C6-D80E-496E-A97A-3C336321AA3A}" type="presOf" srcId="{A7479CDD-A727-4E25-A5A5-303F9FAE691D}" destId="{9E23F911-28E7-4709-9FA6-B91CC661E83A}" srcOrd="0" destOrd="0" presId="urn:microsoft.com/office/officeart/2005/8/layout/vList2"/>
    <dgm:cxn modelId="{2B4B5FE0-4F64-4C27-9150-FE3662EA6150}" type="presOf" srcId="{6CFA081C-04CB-4E38-90B2-48A1B61E2E2E}" destId="{5B36CAFD-E815-483C-8E00-5FAA02870DA6}" srcOrd="0" destOrd="0" presId="urn:microsoft.com/office/officeart/2005/8/layout/vList2"/>
    <dgm:cxn modelId="{067DD93C-34DA-453D-87DC-160507450241}" type="presOf" srcId="{DC97E1EE-8868-4263-B228-C3FCC9BAA7D5}" destId="{EFEF6D40-0CA1-43A9-A73E-46F99F19683C}" srcOrd="0" destOrd="0" presId="urn:microsoft.com/office/officeart/2005/8/layout/vList2"/>
    <dgm:cxn modelId="{596884FB-83F9-42C1-9D7A-EC12FD6144E1}" srcId="{DC97E1EE-8868-4263-B228-C3FCC9BAA7D5}" destId="{6CFA081C-04CB-4E38-90B2-48A1B61E2E2E}" srcOrd="0" destOrd="0" parTransId="{0C82D1EE-732B-46A3-ACA8-5EA36533ECF4}" sibTransId="{B92DA204-0484-410D-A8DF-93D33FD8478B}"/>
    <dgm:cxn modelId="{7CADE369-ECF0-439A-9641-CC5BD74DDD95}" type="presOf" srcId="{1D412D89-AB0E-44E1-AF09-8C6F7D455BA0}" destId="{88A78AE0-E0B3-4B5F-9D2B-500A540D24C7}" srcOrd="0" destOrd="0" presId="urn:microsoft.com/office/officeart/2005/8/layout/vList2"/>
    <dgm:cxn modelId="{52C70A23-44FE-412B-96FE-E257B40A1603}" type="presParOf" srcId="{88A78AE0-E0B3-4B5F-9D2B-500A540D24C7}" destId="{CF386442-0346-45EB-82AF-61EC0A275650}" srcOrd="0" destOrd="0" presId="urn:microsoft.com/office/officeart/2005/8/layout/vList2"/>
    <dgm:cxn modelId="{DCD1AABF-04AC-48E2-A057-0202B19BB2BF}" type="presParOf" srcId="{88A78AE0-E0B3-4B5F-9D2B-500A540D24C7}" destId="{50C586CD-1FEB-4D98-8150-2847EBAFD9BF}" srcOrd="1" destOrd="0" presId="urn:microsoft.com/office/officeart/2005/8/layout/vList2"/>
    <dgm:cxn modelId="{DB83E42F-BA32-474F-B15D-18568EE45A5F}" type="presParOf" srcId="{88A78AE0-E0B3-4B5F-9D2B-500A540D24C7}" destId="{EFEF6D40-0CA1-43A9-A73E-46F99F19683C}" srcOrd="2" destOrd="0" presId="urn:microsoft.com/office/officeart/2005/8/layout/vList2"/>
    <dgm:cxn modelId="{451E2261-BAC4-483B-B8A7-341A43DF7785}" type="presParOf" srcId="{88A78AE0-E0B3-4B5F-9D2B-500A540D24C7}" destId="{5B36CAFD-E815-483C-8E00-5FAA02870DA6}" srcOrd="3" destOrd="0" presId="urn:microsoft.com/office/officeart/2005/8/layout/vList2"/>
    <dgm:cxn modelId="{64BC1B19-B46F-4560-A6D3-536CA33BF000}" type="presParOf" srcId="{88A78AE0-E0B3-4B5F-9D2B-500A540D24C7}" destId="{9E23F911-28E7-4709-9FA6-B91CC661E83A}" srcOrd="4" destOrd="0" presId="urn:microsoft.com/office/officeart/2005/8/layout/vList2"/>
    <dgm:cxn modelId="{C852A0C4-21F7-4EC5-B714-1E9909C67DD5}" type="presParOf" srcId="{88A78AE0-E0B3-4B5F-9D2B-500A540D24C7}" destId="{FAC8C1A1-C9E6-496E-AAF4-DC223F97DB0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88736B-88AD-4AC4-AE7B-1E4A867E298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722FE7C-53CE-41C6-A86E-7FF8F6AD97B7}">
      <dgm:prSet phldrT="[Texte]"/>
      <dgm:spPr/>
      <dgm:t>
        <a:bodyPr/>
        <a:lstStyle/>
        <a:p>
          <a:r>
            <a:rPr lang="fr-FR" smtClean="0"/>
            <a:t>Amazon</a:t>
          </a:r>
          <a:endParaRPr lang="fr-FR"/>
        </a:p>
      </dgm:t>
    </dgm:pt>
    <dgm:pt modelId="{B7DD52BD-9D8A-4E0A-97A6-B168FD66FDC6}" type="parTrans" cxnId="{272FEE0A-EB6A-44AE-9BFD-8BD9C3EFDC7D}">
      <dgm:prSet/>
      <dgm:spPr/>
      <dgm:t>
        <a:bodyPr/>
        <a:lstStyle/>
        <a:p>
          <a:endParaRPr lang="fr-FR"/>
        </a:p>
      </dgm:t>
    </dgm:pt>
    <dgm:pt modelId="{64191C92-FB06-4FCA-91AF-8D8DA62FBABD}" type="sibTrans" cxnId="{272FEE0A-EB6A-44AE-9BFD-8BD9C3EFDC7D}">
      <dgm:prSet/>
      <dgm:spPr/>
      <dgm:t>
        <a:bodyPr/>
        <a:lstStyle/>
        <a:p>
          <a:endParaRPr lang="fr-FR"/>
        </a:p>
      </dgm:t>
    </dgm:pt>
    <dgm:pt modelId="{6B9CB0B6-C685-4C2A-892E-654914FA2B78}">
      <dgm:prSet phldrT="[Texte]"/>
      <dgm:spPr/>
      <dgm:t>
        <a:bodyPr/>
        <a:lstStyle/>
        <a:p>
          <a:r>
            <a:rPr lang="fr-FR" smtClean="0"/>
            <a:t>Exemple 2</a:t>
          </a:r>
          <a:endParaRPr lang="fr-FR"/>
        </a:p>
      </dgm:t>
    </dgm:pt>
    <dgm:pt modelId="{D8F413D0-C8F7-4B08-95FE-103BDB01D996}" type="parTrans" cxnId="{EFB0FCCF-4424-45FE-B6AC-58E020D4B23D}">
      <dgm:prSet/>
      <dgm:spPr/>
      <dgm:t>
        <a:bodyPr/>
        <a:lstStyle/>
        <a:p>
          <a:endParaRPr lang="fr-FR"/>
        </a:p>
      </dgm:t>
    </dgm:pt>
    <dgm:pt modelId="{3E9CDA21-24FF-4FDF-B584-4D727F8399DC}" type="sibTrans" cxnId="{EFB0FCCF-4424-45FE-B6AC-58E020D4B23D}">
      <dgm:prSet/>
      <dgm:spPr/>
      <dgm:t>
        <a:bodyPr/>
        <a:lstStyle/>
        <a:p>
          <a:endParaRPr lang="fr-FR"/>
        </a:p>
      </dgm:t>
    </dgm:pt>
    <dgm:pt modelId="{84EBDA82-118A-4334-9B1B-F4A3FC03117C}" type="pres">
      <dgm:prSet presAssocID="{F388736B-88AD-4AC4-AE7B-1E4A867E2982}" presName="Name0" presStyleCnt="0">
        <dgm:presLayoutVars>
          <dgm:dir/>
          <dgm:resizeHandles val="exact"/>
        </dgm:presLayoutVars>
      </dgm:prSet>
      <dgm:spPr/>
    </dgm:pt>
    <dgm:pt modelId="{064DF991-77F9-4B68-BC3F-1104A90DE95C}" type="pres">
      <dgm:prSet presAssocID="{F388736B-88AD-4AC4-AE7B-1E4A867E2982}" presName="fgShape" presStyleLbl="fgShp" presStyleIdx="0" presStyleCnt="1"/>
      <dgm:spPr/>
    </dgm:pt>
    <dgm:pt modelId="{EA5D474D-1881-4DCE-97AC-165C54BA69F3}" type="pres">
      <dgm:prSet presAssocID="{F388736B-88AD-4AC4-AE7B-1E4A867E2982}" presName="linComp" presStyleCnt="0"/>
      <dgm:spPr/>
    </dgm:pt>
    <dgm:pt modelId="{EB9E1E85-DED8-4C63-AFA7-17BFED3A0DC2}" type="pres">
      <dgm:prSet presAssocID="{1722FE7C-53CE-41C6-A86E-7FF8F6AD97B7}" presName="compNode" presStyleCnt="0"/>
      <dgm:spPr/>
    </dgm:pt>
    <dgm:pt modelId="{CE5D069C-F238-416B-88F3-F3F3FCE3F0C0}" type="pres">
      <dgm:prSet presAssocID="{1722FE7C-53CE-41C6-A86E-7FF8F6AD97B7}" presName="bkgdShape" presStyleLbl="node1" presStyleIdx="0" presStyleCnt="2"/>
      <dgm:spPr/>
      <dgm:t>
        <a:bodyPr/>
        <a:lstStyle/>
        <a:p>
          <a:endParaRPr lang="fr-FR"/>
        </a:p>
      </dgm:t>
    </dgm:pt>
    <dgm:pt modelId="{A6064905-00D2-44EB-BC6D-A60153931BD0}" type="pres">
      <dgm:prSet presAssocID="{1722FE7C-53CE-41C6-A86E-7FF8F6AD97B7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0CA17A-FB57-42C4-BB02-A8C91E304E89}" type="pres">
      <dgm:prSet presAssocID="{1722FE7C-53CE-41C6-A86E-7FF8F6AD97B7}" presName="invisiNode" presStyleLbl="node1" presStyleIdx="0" presStyleCnt="2"/>
      <dgm:spPr/>
    </dgm:pt>
    <dgm:pt modelId="{B91F7B5D-4FCA-446E-A2D1-136CE026D1A4}" type="pres">
      <dgm:prSet presAssocID="{1722FE7C-53CE-41C6-A86E-7FF8F6AD97B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7E1815E-CCDE-4A4E-AEB4-D67F4CDF33C6}" type="pres">
      <dgm:prSet presAssocID="{64191C92-FB06-4FCA-91AF-8D8DA62FBAB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3347446-17BF-4CAE-B229-3AD84CD811D0}" type="pres">
      <dgm:prSet presAssocID="{6B9CB0B6-C685-4C2A-892E-654914FA2B78}" presName="compNode" presStyleCnt="0"/>
      <dgm:spPr/>
    </dgm:pt>
    <dgm:pt modelId="{DCCDC31A-25FA-4383-BA99-4E0EB13B3611}" type="pres">
      <dgm:prSet presAssocID="{6B9CB0B6-C685-4C2A-892E-654914FA2B78}" presName="bkgdShape" presStyleLbl="node1" presStyleIdx="1" presStyleCnt="2"/>
      <dgm:spPr/>
      <dgm:t>
        <a:bodyPr/>
        <a:lstStyle/>
        <a:p>
          <a:endParaRPr lang="fr-FR"/>
        </a:p>
      </dgm:t>
    </dgm:pt>
    <dgm:pt modelId="{96219623-07E2-4CAD-BAB8-A8E8BE4CB045}" type="pres">
      <dgm:prSet presAssocID="{6B9CB0B6-C685-4C2A-892E-654914FA2B7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F31A70-F063-4FEF-ADDF-0D5ED544290C}" type="pres">
      <dgm:prSet presAssocID="{6B9CB0B6-C685-4C2A-892E-654914FA2B78}" presName="invisiNode" presStyleLbl="node1" presStyleIdx="1" presStyleCnt="2"/>
      <dgm:spPr/>
    </dgm:pt>
    <dgm:pt modelId="{C7E6E1FD-10D9-46F6-B363-51E720AC8BAD}" type="pres">
      <dgm:prSet presAssocID="{6B9CB0B6-C685-4C2A-892E-654914FA2B78}" presName="imagNode" presStyleLbl="fgImgPlace1" presStyleIdx="1" presStyleCnt="2" custScaleX="62372" custScaleY="62912" custLinFactNeighborX="-71360" custLinFactNeighborY="375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EFB0FCCF-4424-45FE-B6AC-58E020D4B23D}" srcId="{F388736B-88AD-4AC4-AE7B-1E4A867E2982}" destId="{6B9CB0B6-C685-4C2A-892E-654914FA2B78}" srcOrd="1" destOrd="0" parTransId="{D8F413D0-C8F7-4B08-95FE-103BDB01D996}" sibTransId="{3E9CDA21-24FF-4FDF-B584-4D727F8399DC}"/>
    <dgm:cxn modelId="{01795A5F-53DD-4B3C-99C9-E2E2C51BDBD4}" type="presOf" srcId="{1722FE7C-53CE-41C6-A86E-7FF8F6AD97B7}" destId="{CE5D069C-F238-416B-88F3-F3F3FCE3F0C0}" srcOrd="0" destOrd="0" presId="urn:microsoft.com/office/officeart/2005/8/layout/hList7"/>
    <dgm:cxn modelId="{5747676C-26B8-4F0C-BA98-D96A0590A898}" type="presOf" srcId="{64191C92-FB06-4FCA-91AF-8D8DA62FBABD}" destId="{B7E1815E-CCDE-4A4E-AEB4-D67F4CDF33C6}" srcOrd="0" destOrd="0" presId="urn:microsoft.com/office/officeart/2005/8/layout/hList7"/>
    <dgm:cxn modelId="{F67490FB-2B3E-4DA0-BDFB-67D28E877398}" type="presOf" srcId="{1722FE7C-53CE-41C6-A86E-7FF8F6AD97B7}" destId="{A6064905-00D2-44EB-BC6D-A60153931BD0}" srcOrd="1" destOrd="0" presId="urn:microsoft.com/office/officeart/2005/8/layout/hList7"/>
    <dgm:cxn modelId="{272FEE0A-EB6A-44AE-9BFD-8BD9C3EFDC7D}" srcId="{F388736B-88AD-4AC4-AE7B-1E4A867E2982}" destId="{1722FE7C-53CE-41C6-A86E-7FF8F6AD97B7}" srcOrd="0" destOrd="0" parTransId="{B7DD52BD-9D8A-4E0A-97A6-B168FD66FDC6}" sibTransId="{64191C92-FB06-4FCA-91AF-8D8DA62FBABD}"/>
    <dgm:cxn modelId="{FE1D2D5D-BF12-4205-8C3D-7E37E9558855}" type="presOf" srcId="{6B9CB0B6-C685-4C2A-892E-654914FA2B78}" destId="{96219623-07E2-4CAD-BAB8-A8E8BE4CB045}" srcOrd="1" destOrd="0" presId="urn:microsoft.com/office/officeart/2005/8/layout/hList7"/>
    <dgm:cxn modelId="{7F7AB38F-DAAC-45D5-B876-C79033240EC4}" type="presOf" srcId="{F388736B-88AD-4AC4-AE7B-1E4A867E2982}" destId="{84EBDA82-118A-4334-9B1B-F4A3FC03117C}" srcOrd="0" destOrd="0" presId="urn:microsoft.com/office/officeart/2005/8/layout/hList7"/>
    <dgm:cxn modelId="{6B3D1B61-787F-4E87-81B5-92C78533F93D}" type="presOf" srcId="{6B9CB0B6-C685-4C2A-892E-654914FA2B78}" destId="{DCCDC31A-25FA-4383-BA99-4E0EB13B3611}" srcOrd="0" destOrd="0" presId="urn:microsoft.com/office/officeart/2005/8/layout/hList7"/>
    <dgm:cxn modelId="{6AF466FB-A1A2-44B1-91C4-CD937A4683F4}" type="presParOf" srcId="{84EBDA82-118A-4334-9B1B-F4A3FC03117C}" destId="{064DF991-77F9-4B68-BC3F-1104A90DE95C}" srcOrd="0" destOrd="0" presId="urn:microsoft.com/office/officeart/2005/8/layout/hList7"/>
    <dgm:cxn modelId="{6E8CE173-48CC-4FDC-9328-601A8CFA8676}" type="presParOf" srcId="{84EBDA82-118A-4334-9B1B-F4A3FC03117C}" destId="{EA5D474D-1881-4DCE-97AC-165C54BA69F3}" srcOrd="1" destOrd="0" presId="urn:microsoft.com/office/officeart/2005/8/layout/hList7"/>
    <dgm:cxn modelId="{66ADCC36-6564-4671-A6A1-8FF9C1DEBC93}" type="presParOf" srcId="{EA5D474D-1881-4DCE-97AC-165C54BA69F3}" destId="{EB9E1E85-DED8-4C63-AFA7-17BFED3A0DC2}" srcOrd="0" destOrd="0" presId="urn:microsoft.com/office/officeart/2005/8/layout/hList7"/>
    <dgm:cxn modelId="{5F516553-097D-4FFC-806D-FF2428C09046}" type="presParOf" srcId="{EB9E1E85-DED8-4C63-AFA7-17BFED3A0DC2}" destId="{CE5D069C-F238-416B-88F3-F3F3FCE3F0C0}" srcOrd="0" destOrd="0" presId="urn:microsoft.com/office/officeart/2005/8/layout/hList7"/>
    <dgm:cxn modelId="{44F4FA7F-960D-45DF-8ADB-0FD20219DD67}" type="presParOf" srcId="{EB9E1E85-DED8-4C63-AFA7-17BFED3A0DC2}" destId="{A6064905-00D2-44EB-BC6D-A60153931BD0}" srcOrd="1" destOrd="0" presId="urn:microsoft.com/office/officeart/2005/8/layout/hList7"/>
    <dgm:cxn modelId="{5340AB51-86FB-4A1B-A5FE-81C6CD3DA3F5}" type="presParOf" srcId="{EB9E1E85-DED8-4C63-AFA7-17BFED3A0DC2}" destId="{E20CA17A-FB57-42C4-BB02-A8C91E304E89}" srcOrd="2" destOrd="0" presId="urn:microsoft.com/office/officeart/2005/8/layout/hList7"/>
    <dgm:cxn modelId="{3EA19925-50C9-4B71-824D-58C290485C1A}" type="presParOf" srcId="{EB9E1E85-DED8-4C63-AFA7-17BFED3A0DC2}" destId="{B91F7B5D-4FCA-446E-A2D1-136CE026D1A4}" srcOrd="3" destOrd="0" presId="urn:microsoft.com/office/officeart/2005/8/layout/hList7"/>
    <dgm:cxn modelId="{E1610707-C3F5-4A6D-A910-475519CE7A33}" type="presParOf" srcId="{EA5D474D-1881-4DCE-97AC-165C54BA69F3}" destId="{B7E1815E-CCDE-4A4E-AEB4-D67F4CDF33C6}" srcOrd="1" destOrd="0" presId="urn:microsoft.com/office/officeart/2005/8/layout/hList7"/>
    <dgm:cxn modelId="{731ACD87-AB5B-4739-8E96-0DB405895A1F}" type="presParOf" srcId="{EA5D474D-1881-4DCE-97AC-165C54BA69F3}" destId="{D3347446-17BF-4CAE-B229-3AD84CD811D0}" srcOrd="2" destOrd="0" presId="urn:microsoft.com/office/officeart/2005/8/layout/hList7"/>
    <dgm:cxn modelId="{C1158D5A-8E0F-4934-A89C-18D7A3A631EA}" type="presParOf" srcId="{D3347446-17BF-4CAE-B229-3AD84CD811D0}" destId="{DCCDC31A-25FA-4383-BA99-4E0EB13B3611}" srcOrd="0" destOrd="0" presId="urn:microsoft.com/office/officeart/2005/8/layout/hList7"/>
    <dgm:cxn modelId="{4C077119-3237-44CF-9F35-85830CB8BAE4}" type="presParOf" srcId="{D3347446-17BF-4CAE-B229-3AD84CD811D0}" destId="{96219623-07E2-4CAD-BAB8-A8E8BE4CB045}" srcOrd="1" destOrd="0" presId="urn:microsoft.com/office/officeart/2005/8/layout/hList7"/>
    <dgm:cxn modelId="{222B6AE2-A0CA-44B3-BB22-3CA3CA2B4759}" type="presParOf" srcId="{D3347446-17BF-4CAE-B229-3AD84CD811D0}" destId="{E6F31A70-F063-4FEF-ADDF-0D5ED544290C}" srcOrd="2" destOrd="0" presId="urn:microsoft.com/office/officeart/2005/8/layout/hList7"/>
    <dgm:cxn modelId="{614DF40B-5C59-4AF2-B1C7-0D9912A18263}" type="presParOf" srcId="{D3347446-17BF-4CAE-B229-3AD84CD811D0}" destId="{C7E6E1FD-10D9-46F6-B363-51E720AC8BA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56574D-1FAD-4082-8675-C2B06C28B1F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F23EDE-430B-4664-AEE1-2EC0A88AE7B7}">
      <dgm:prSet phldrT="[Texte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E" noProof="0" dirty="0" smtClean="0"/>
            <a:t>Costs Cutting</a:t>
          </a:r>
          <a:endParaRPr lang="en-IE" noProof="0" dirty="0"/>
        </a:p>
      </dgm:t>
    </dgm:pt>
    <dgm:pt modelId="{656E0C02-C1D3-492D-9A2A-2470F51C8E1F}" type="parTrans" cxnId="{3BF9A119-AC15-4981-AFEA-38381B327AC0}">
      <dgm:prSet/>
      <dgm:spPr/>
      <dgm:t>
        <a:bodyPr/>
        <a:lstStyle/>
        <a:p>
          <a:endParaRPr lang="fr-FR"/>
        </a:p>
      </dgm:t>
    </dgm:pt>
    <dgm:pt modelId="{FE9F4116-12FF-4217-8986-F3D36EEE7FCE}" type="sibTrans" cxnId="{3BF9A119-AC15-4981-AFEA-38381B327AC0}">
      <dgm:prSet/>
      <dgm:spPr/>
      <dgm:t>
        <a:bodyPr/>
        <a:lstStyle/>
        <a:p>
          <a:endParaRPr lang="fr-FR"/>
        </a:p>
      </dgm:t>
    </dgm:pt>
    <dgm:pt modelId="{4E0757E3-289A-48E2-A8CB-5589B0D622C1}">
      <dgm:prSet phldrT="[Texte]" custT="1"/>
      <dgm:spPr/>
      <dgm:t>
        <a:bodyPr/>
        <a:lstStyle/>
        <a:p>
          <a:r>
            <a:rPr lang="fr-FR" sz="2000" smtClean="0"/>
            <a:t>Pattern 2013</a:t>
          </a:r>
          <a:endParaRPr lang="fr-FR" sz="2000"/>
        </a:p>
      </dgm:t>
    </dgm:pt>
    <dgm:pt modelId="{56607398-E328-4879-A823-9B9A108AEE27}" type="parTrans" cxnId="{5941AB0B-830C-4582-862B-A588A739CE42}">
      <dgm:prSet/>
      <dgm:spPr/>
      <dgm:t>
        <a:bodyPr/>
        <a:lstStyle/>
        <a:p>
          <a:endParaRPr lang="fr-FR"/>
        </a:p>
      </dgm:t>
    </dgm:pt>
    <dgm:pt modelId="{9BF695DD-9B1B-4194-8712-C2D0A2270FA1}" type="sibTrans" cxnId="{5941AB0B-830C-4582-862B-A588A739CE42}">
      <dgm:prSet/>
      <dgm:spPr/>
      <dgm:t>
        <a:bodyPr/>
        <a:lstStyle/>
        <a:p>
          <a:endParaRPr lang="fr-FR"/>
        </a:p>
      </dgm:t>
    </dgm:pt>
    <dgm:pt modelId="{D175D1EE-FF4F-42B8-84AC-8F90164F6883}">
      <dgm:prSet phldrT="[Texte]" custT="1"/>
      <dgm:spPr/>
      <dgm:t>
        <a:bodyPr/>
        <a:lstStyle/>
        <a:p>
          <a:r>
            <a:rPr lang="fr-FR" sz="2000" smtClean="0"/>
            <a:t>No more </a:t>
          </a:r>
          <a:r>
            <a:rPr lang="en-US" sz="2000" smtClean="0"/>
            <a:t>stocks </a:t>
          </a:r>
          <a:endParaRPr lang="fr-FR" sz="2000"/>
        </a:p>
      </dgm:t>
    </dgm:pt>
    <dgm:pt modelId="{F6FC8C59-7B7C-4A23-8859-9C03E4F454F0}" type="parTrans" cxnId="{6ABAA331-647F-498A-BEDE-5ED1C9451FBB}">
      <dgm:prSet/>
      <dgm:spPr/>
      <dgm:t>
        <a:bodyPr/>
        <a:lstStyle/>
        <a:p>
          <a:endParaRPr lang="fr-FR"/>
        </a:p>
      </dgm:t>
    </dgm:pt>
    <dgm:pt modelId="{AE5D76FA-54A8-4F8F-A1C4-BF2845CA60DC}" type="sibTrans" cxnId="{6ABAA331-647F-498A-BEDE-5ED1C9451FBB}">
      <dgm:prSet/>
      <dgm:spPr/>
      <dgm:t>
        <a:bodyPr/>
        <a:lstStyle/>
        <a:p>
          <a:endParaRPr lang="fr-FR"/>
        </a:p>
      </dgm:t>
    </dgm:pt>
    <dgm:pt modelId="{AF8F28D9-4E30-4C42-8C7D-022E1AB21BA1}">
      <dgm:prSet phldrT="[Texte]" custT="1"/>
      <dgm:spPr/>
      <dgm:t>
        <a:bodyPr/>
        <a:lstStyle/>
        <a:p>
          <a:r>
            <a:rPr lang="en-US" sz="2000" smtClean="0"/>
            <a:t>Minimum Delivery time </a:t>
          </a:r>
          <a:endParaRPr lang="fr-FR" sz="2000"/>
        </a:p>
      </dgm:t>
    </dgm:pt>
    <dgm:pt modelId="{3B6F66EB-5C0A-48C2-B076-85E762CA0768}" type="parTrans" cxnId="{99F3B186-982C-4C9C-8483-FAF40CEB902D}">
      <dgm:prSet/>
      <dgm:spPr/>
      <dgm:t>
        <a:bodyPr/>
        <a:lstStyle/>
        <a:p>
          <a:endParaRPr lang="fr-FR"/>
        </a:p>
      </dgm:t>
    </dgm:pt>
    <dgm:pt modelId="{619E2694-BF98-4080-990A-4FC090E65496}" type="sibTrans" cxnId="{99F3B186-982C-4C9C-8483-FAF40CEB902D}">
      <dgm:prSet/>
      <dgm:spPr/>
      <dgm:t>
        <a:bodyPr/>
        <a:lstStyle/>
        <a:p>
          <a:endParaRPr lang="fr-FR"/>
        </a:p>
      </dgm:t>
    </dgm:pt>
    <dgm:pt modelId="{D084DF1E-4AD9-42FF-84B3-00C8550B9FD0}">
      <dgm:prSet phldrT="[Texte]" custT="1"/>
      <dgm:spPr/>
      <dgm:t>
        <a:bodyPr/>
        <a:lstStyle/>
        <a:p>
          <a:r>
            <a:rPr lang="en-US" sz="2000" smtClean="0"/>
            <a:t>Entire control </a:t>
          </a:r>
          <a:endParaRPr lang="fr-FR" sz="2000"/>
        </a:p>
      </dgm:t>
    </dgm:pt>
    <dgm:pt modelId="{C9567E66-05E3-4E07-AEFA-895AD1FF4096}" type="parTrans" cxnId="{6E5979D0-6722-449E-AB89-1107405ED0AA}">
      <dgm:prSet/>
      <dgm:spPr/>
      <dgm:t>
        <a:bodyPr/>
        <a:lstStyle/>
        <a:p>
          <a:endParaRPr lang="fr-FR"/>
        </a:p>
      </dgm:t>
    </dgm:pt>
    <dgm:pt modelId="{5EF80BE5-2358-4905-B62B-B854A8CF32F8}" type="sibTrans" cxnId="{6E5979D0-6722-449E-AB89-1107405ED0AA}">
      <dgm:prSet/>
      <dgm:spPr/>
      <dgm:t>
        <a:bodyPr/>
        <a:lstStyle/>
        <a:p>
          <a:endParaRPr lang="fr-FR"/>
        </a:p>
      </dgm:t>
    </dgm:pt>
    <dgm:pt modelId="{28FE31D1-832B-433F-A6DC-902EE2A6BA5F}" type="pres">
      <dgm:prSet presAssocID="{8056574D-1FAD-4082-8675-C2B06C28B1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1EDBED2-C7AC-450B-86AF-688EF321358C}" type="pres">
      <dgm:prSet presAssocID="{00F23EDE-430B-4664-AEE1-2EC0A88AE7B7}" presName="centerShape" presStyleLbl="node0" presStyleIdx="0" presStyleCnt="1"/>
      <dgm:spPr/>
      <dgm:t>
        <a:bodyPr/>
        <a:lstStyle/>
        <a:p>
          <a:endParaRPr lang="fr-FR"/>
        </a:p>
      </dgm:t>
    </dgm:pt>
    <dgm:pt modelId="{E5785D61-406E-4742-88A6-A8E923EF70E2}" type="pres">
      <dgm:prSet presAssocID="{4E0757E3-289A-48E2-A8CB-5589B0D622C1}" presName="node" presStyleLbl="node1" presStyleIdx="0" presStyleCnt="4" custScaleX="126662" custScaleY="124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25941A-85D9-47E5-9F31-653AE69A518B}" type="pres">
      <dgm:prSet presAssocID="{4E0757E3-289A-48E2-A8CB-5589B0D622C1}" presName="dummy" presStyleCnt="0"/>
      <dgm:spPr/>
    </dgm:pt>
    <dgm:pt modelId="{01A861DE-55A2-4415-88AC-018B124FBE93}" type="pres">
      <dgm:prSet presAssocID="{9BF695DD-9B1B-4194-8712-C2D0A2270FA1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C51EEA4-445F-45BE-AC20-DB668D9B745B}" type="pres">
      <dgm:prSet presAssocID="{D175D1EE-FF4F-42B8-84AC-8F90164F6883}" presName="node" presStyleLbl="node1" presStyleIdx="1" presStyleCnt="4" custScaleX="126662" custScaleY="124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FE2DA-9AFD-41C4-A873-F5449AB494E8}" type="pres">
      <dgm:prSet presAssocID="{D175D1EE-FF4F-42B8-84AC-8F90164F6883}" presName="dummy" presStyleCnt="0"/>
      <dgm:spPr/>
    </dgm:pt>
    <dgm:pt modelId="{1827395C-3611-4B06-8125-C01520BED52D}" type="pres">
      <dgm:prSet presAssocID="{AE5D76FA-54A8-4F8F-A1C4-BF2845CA60DC}" presName="sibTrans" presStyleLbl="sibTrans2D1" presStyleIdx="1" presStyleCnt="4"/>
      <dgm:spPr/>
      <dgm:t>
        <a:bodyPr/>
        <a:lstStyle/>
        <a:p>
          <a:endParaRPr lang="fr-FR"/>
        </a:p>
      </dgm:t>
    </dgm:pt>
    <dgm:pt modelId="{F49FADA0-602F-483F-92D8-1235553D8827}" type="pres">
      <dgm:prSet presAssocID="{AF8F28D9-4E30-4C42-8C7D-022E1AB21BA1}" presName="node" presStyleLbl="node1" presStyleIdx="2" presStyleCnt="4" custScaleX="126662" custScaleY="124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4055B3-90F6-4C59-A518-C4E3FCC5179E}" type="pres">
      <dgm:prSet presAssocID="{AF8F28D9-4E30-4C42-8C7D-022E1AB21BA1}" presName="dummy" presStyleCnt="0"/>
      <dgm:spPr/>
    </dgm:pt>
    <dgm:pt modelId="{2D17AFFF-EB9C-43A5-A737-4A9DA0995B4B}" type="pres">
      <dgm:prSet presAssocID="{619E2694-BF98-4080-990A-4FC090E65496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361FE00-784B-443E-9D8A-97BA6CDAA1AF}" type="pres">
      <dgm:prSet presAssocID="{D084DF1E-4AD9-42FF-84B3-00C8550B9FD0}" presName="node" presStyleLbl="node1" presStyleIdx="3" presStyleCnt="4" custScaleX="126662" custScaleY="1245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A65C6F-91C1-463B-A416-E88B7D3250F4}" type="pres">
      <dgm:prSet presAssocID="{D084DF1E-4AD9-42FF-84B3-00C8550B9FD0}" presName="dummy" presStyleCnt="0"/>
      <dgm:spPr/>
    </dgm:pt>
    <dgm:pt modelId="{F18D0B67-9712-4D7B-B9D5-9EDE87ADB7AE}" type="pres">
      <dgm:prSet presAssocID="{5EF80BE5-2358-4905-B62B-B854A8CF32F8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CF31D86B-5E95-4DD7-961A-BF102F663394}" type="presOf" srcId="{619E2694-BF98-4080-990A-4FC090E65496}" destId="{2D17AFFF-EB9C-43A5-A737-4A9DA0995B4B}" srcOrd="0" destOrd="0" presId="urn:microsoft.com/office/officeart/2005/8/layout/radial6"/>
    <dgm:cxn modelId="{47FE8ACC-759B-4795-A5E6-613DCDAEC6E0}" type="presOf" srcId="{8056574D-1FAD-4082-8675-C2B06C28B1FA}" destId="{28FE31D1-832B-433F-A6DC-902EE2A6BA5F}" srcOrd="0" destOrd="0" presId="urn:microsoft.com/office/officeart/2005/8/layout/radial6"/>
    <dgm:cxn modelId="{6E9FA6AE-31DF-41A3-8342-70D82ADB8CE5}" type="presOf" srcId="{AF8F28D9-4E30-4C42-8C7D-022E1AB21BA1}" destId="{F49FADA0-602F-483F-92D8-1235553D8827}" srcOrd="0" destOrd="0" presId="urn:microsoft.com/office/officeart/2005/8/layout/radial6"/>
    <dgm:cxn modelId="{3BF9A119-AC15-4981-AFEA-38381B327AC0}" srcId="{8056574D-1FAD-4082-8675-C2B06C28B1FA}" destId="{00F23EDE-430B-4664-AEE1-2EC0A88AE7B7}" srcOrd="0" destOrd="0" parTransId="{656E0C02-C1D3-492D-9A2A-2470F51C8E1F}" sibTransId="{FE9F4116-12FF-4217-8986-F3D36EEE7FCE}"/>
    <dgm:cxn modelId="{61E6BA86-D719-4C75-A820-8F5232BD55BC}" type="presOf" srcId="{9BF695DD-9B1B-4194-8712-C2D0A2270FA1}" destId="{01A861DE-55A2-4415-88AC-018B124FBE93}" srcOrd="0" destOrd="0" presId="urn:microsoft.com/office/officeart/2005/8/layout/radial6"/>
    <dgm:cxn modelId="{4FF98882-52AB-43FC-8A85-6D5596656C8E}" type="presOf" srcId="{D084DF1E-4AD9-42FF-84B3-00C8550B9FD0}" destId="{2361FE00-784B-443E-9D8A-97BA6CDAA1AF}" srcOrd="0" destOrd="0" presId="urn:microsoft.com/office/officeart/2005/8/layout/radial6"/>
    <dgm:cxn modelId="{5941AB0B-830C-4582-862B-A588A739CE42}" srcId="{00F23EDE-430B-4664-AEE1-2EC0A88AE7B7}" destId="{4E0757E3-289A-48E2-A8CB-5589B0D622C1}" srcOrd="0" destOrd="0" parTransId="{56607398-E328-4879-A823-9B9A108AEE27}" sibTransId="{9BF695DD-9B1B-4194-8712-C2D0A2270FA1}"/>
    <dgm:cxn modelId="{99F3B186-982C-4C9C-8483-FAF40CEB902D}" srcId="{00F23EDE-430B-4664-AEE1-2EC0A88AE7B7}" destId="{AF8F28D9-4E30-4C42-8C7D-022E1AB21BA1}" srcOrd="2" destOrd="0" parTransId="{3B6F66EB-5C0A-48C2-B076-85E762CA0768}" sibTransId="{619E2694-BF98-4080-990A-4FC090E65496}"/>
    <dgm:cxn modelId="{6E5979D0-6722-449E-AB89-1107405ED0AA}" srcId="{00F23EDE-430B-4664-AEE1-2EC0A88AE7B7}" destId="{D084DF1E-4AD9-42FF-84B3-00C8550B9FD0}" srcOrd="3" destOrd="0" parTransId="{C9567E66-05E3-4E07-AEFA-895AD1FF4096}" sibTransId="{5EF80BE5-2358-4905-B62B-B854A8CF32F8}"/>
    <dgm:cxn modelId="{6ABAA331-647F-498A-BEDE-5ED1C9451FBB}" srcId="{00F23EDE-430B-4664-AEE1-2EC0A88AE7B7}" destId="{D175D1EE-FF4F-42B8-84AC-8F90164F6883}" srcOrd="1" destOrd="0" parTransId="{F6FC8C59-7B7C-4A23-8859-9C03E4F454F0}" sibTransId="{AE5D76FA-54A8-4F8F-A1C4-BF2845CA60DC}"/>
    <dgm:cxn modelId="{2B5F7874-11B1-4119-9B8C-1CA5790E4E64}" type="presOf" srcId="{00F23EDE-430B-4664-AEE1-2EC0A88AE7B7}" destId="{F1EDBED2-C7AC-450B-86AF-688EF321358C}" srcOrd="0" destOrd="0" presId="urn:microsoft.com/office/officeart/2005/8/layout/radial6"/>
    <dgm:cxn modelId="{9EA58AE0-02F2-4113-8F42-384A229EE34B}" type="presOf" srcId="{D175D1EE-FF4F-42B8-84AC-8F90164F6883}" destId="{3C51EEA4-445F-45BE-AC20-DB668D9B745B}" srcOrd="0" destOrd="0" presId="urn:microsoft.com/office/officeart/2005/8/layout/radial6"/>
    <dgm:cxn modelId="{71ED7EAA-21CF-449A-A5A1-5CFD7DCC5555}" type="presOf" srcId="{5EF80BE5-2358-4905-B62B-B854A8CF32F8}" destId="{F18D0B67-9712-4D7B-B9D5-9EDE87ADB7AE}" srcOrd="0" destOrd="0" presId="urn:microsoft.com/office/officeart/2005/8/layout/radial6"/>
    <dgm:cxn modelId="{B5F31945-AA70-4F77-87ED-5D7210D62299}" type="presOf" srcId="{4E0757E3-289A-48E2-A8CB-5589B0D622C1}" destId="{E5785D61-406E-4742-88A6-A8E923EF70E2}" srcOrd="0" destOrd="0" presId="urn:microsoft.com/office/officeart/2005/8/layout/radial6"/>
    <dgm:cxn modelId="{688E7F66-9DB1-409C-85E2-23178A4207F0}" type="presOf" srcId="{AE5D76FA-54A8-4F8F-A1C4-BF2845CA60DC}" destId="{1827395C-3611-4B06-8125-C01520BED52D}" srcOrd="0" destOrd="0" presId="urn:microsoft.com/office/officeart/2005/8/layout/radial6"/>
    <dgm:cxn modelId="{C4E25B70-46B3-4BE8-9AD3-86BE14E55590}" type="presParOf" srcId="{28FE31D1-832B-433F-A6DC-902EE2A6BA5F}" destId="{F1EDBED2-C7AC-450B-86AF-688EF321358C}" srcOrd="0" destOrd="0" presId="urn:microsoft.com/office/officeart/2005/8/layout/radial6"/>
    <dgm:cxn modelId="{23449E6C-08E3-495E-95F6-84326B82EE72}" type="presParOf" srcId="{28FE31D1-832B-433F-A6DC-902EE2A6BA5F}" destId="{E5785D61-406E-4742-88A6-A8E923EF70E2}" srcOrd="1" destOrd="0" presId="urn:microsoft.com/office/officeart/2005/8/layout/radial6"/>
    <dgm:cxn modelId="{DE09AF37-ED75-4AE9-9D36-447B4DD26EFD}" type="presParOf" srcId="{28FE31D1-832B-433F-A6DC-902EE2A6BA5F}" destId="{6A25941A-85D9-47E5-9F31-653AE69A518B}" srcOrd="2" destOrd="0" presId="urn:microsoft.com/office/officeart/2005/8/layout/radial6"/>
    <dgm:cxn modelId="{7125CE38-B43D-4682-B0D9-A4A9BDC92242}" type="presParOf" srcId="{28FE31D1-832B-433F-A6DC-902EE2A6BA5F}" destId="{01A861DE-55A2-4415-88AC-018B124FBE93}" srcOrd="3" destOrd="0" presId="urn:microsoft.com/office/officeart/2005/8/layout/radial6"/>
    <dgm:cxn modelId="{0B767CB1-0993-47E4-AC7D-F778BDA628E8}" type="presParOf" srcId="{28FE31D1-832B-433F-A6DC-902EE2A6BA5F}" destId="{3C51EEA4-445F-45BE-AC20-DB668D9B745B}" srcOrd="4" destOrd="0" presId="urn:microsoft.com/office/officeart/2005/8/layout/radial6"/>
    <dgm:cxn modelId="{00CEBC09-832A-4E33-A99A-FF007E40CE18}" type="presParOf" srcId="{28FE31D1-832B-433F-A6DC-902EE2A6BA5F}" destId="{8D1FE2DA-9AFD-41C4-A873-F5449AB494E8}" srcOrd="5" destOrd="0" presId="urn:microsoft.com/office/officeart/2005/8/layout/radial6"/>
    <dgm:cxn modelId="{176FFB21-3F0E-449B-B437-3E85195641E6}" type="presParOf" srcId="{28FE31D1-832B-433F-A6DC-902EE2A6BA5F}" destId="{1827395C-3611-4B06-8125-C01520BED52D}" srcOrd="6" destOrd="0" presId="urn:microsoft.com/office/officeart/2005/8/layout/radial6"/>
    <dgm:cxn modelId="{B6AB78EA-FBC3-4182-8472-810B34ECAA78}" type="presParOf" srcId="{28FE31D1-832B-433F-A6DC-902EE2A6BA5F}" destId="{F49FADA0-602F-483F-92D8-1235553D8827}" srcOrd="7" destOrd="0" presId="urn:microsoft.com/office/officeart/2005/8/layout/radial6"/>
    <dgm:cxn modelId="{E80B3534-4859-4091-841F-C7793DD4FC30}" type="presParOf" srcId="{28FE31D1-832B-433F-A6DC-902EE2A6BA5F}" destId="{284055B3-90F6-4C59-A518-C4E3FCC5179E}" srcOrd="8" destOrd="0" presId="urn:microsoft.com/office/officeart/2005/8/layout/radial6"/>
    <dgm:cxn modelId="{2BCA5C27-CAD6-41D6-869D-9F2EB94EEA20}" type="presParOf" srcId="{28FE31D1-832B-433F-A6DC-902EE2A6BA5F}" destId="{2D17AFFF-EB9C-43A5-A737-4A9DA0995B4B}" srcOrd="9" destOrd="0" presId="urn:microsoft.com/office/officeart/2005/8/layout/radial6"/>
    <dgm:cxn modelId="{BCB480E3-F981-4C8C-8F26-308146ADD18E}" type="presParOf" srcId="{28FE31D1-832B-433F-A6DC-902EE2A6BA5F}" destId="{2361FE00-784B-443E-9D8A-97BA6CDAA1AF}" srcOrd="10" destOrd="0" presId="urn:microsoft.com/office/officeart/2005/8/layout/radial6"/>
    <dgm:cxn modelId="{68AF938D-4F72-4976-8A88-5010B7693A40}" type="presParOf" srcId="{28FE31D1-832B-433F-A6DC-902EE2A6BA5F}" destId="{29A65C6F-91C1-463B-A416-E88B7D3250F4}" srcOrd="11" destOrd="0" presId="urn:microsoft.com/office/officeart/2005/8/layout/radial6"/>
    <dgm:cxn modelId="{CF66D45C-6AE9-4C1F-9C8A-970CEB02D12C}" type="presParOf" srcId="{28FE31D1-832B-433F-A6DC-902EE2A6BA5F}" destId="{F18D0B67-9712-4D7B-B9D5-9EDE87ADB7A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50883C-C40C-4B89-88A6-08B6AE2AFF8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8C1AC1-754C-422F-9477-1232EC126FE5}">
      <dgm:prSet phldrT="[Texte]" custT="1"/>
      <dgm:spPr/>
      <dgm:t>
        <a:bodyPr/>
        <a:lstStyle/>
        <a:p>
          <a:pPr algn="ctr"/>
          <a:r>
            <a:rPr lang="fr-FR" sz="1800" smtClean="0"/>
            <a:t>Friendshippr - S</a:t>
          </a:r>
          <a:r>
            <a:rPr lang="en-US" sz="1800" b="0" i="0" err="1" smtClean="0"/>
            <a:t>ervice</a:t>
          </a:r>
          <a:r>
            <a:rPr lang="en-US" sz="1800" b="0" i="0" smtClean="0"/>
            <a:t> using Facebook to map out travelling friends</a:t>
          </a:r>
          <a:endParaRPr lang="fr-FR" sz="1800"/>
        </a:p>
      </dgm:t>
    </dgm:pt>
    <dgm:pt modelId="{C6A5E811-B1BA-4402-A32A-F813B8990F8C}" type="parTrans" cxnId="{A7C6B8CF-DDE1-4ADC-8833-4EC75CA63646}">
      <dgm:prSet/>
      <dgm:spPr/>
      <dgm:t>
        <a:bodyPr/>
        <a:lstStyle/>
        <a:p>
          <a:endParaRPr lang="fr-FR"/>
        </a:p>
      </dgm:t>
    </dgm:pt>
    <dgm:pt modelId="{81CE9500-CC85-4ACE-9488-381ABD8D7170}" type="sibTrans" cxnId="{A7C6B8CF-DDE1-4ADC-8833-4EC75CA63646}">
      <dgm:prSet/>
      <dgm:spPr/>
      <dgm:t>
        <a:bodyPr/>
        <a:lstStyle/>
        <a:p>
          <a:endParaRPr lang="fr-FR"/>
        </a:p>
      </dgm:t>
    </dgm:pt>
    <dgm:pt modelId="{8CA82A2C-C131-4DFB-A40E-976CCD8FB0B1}">
      <dgm:prSet phldrT="[Texte]" custT="1"/>
      <dgm:spPr/>
      <dgm:t>
        <a:bodyPr/>
        <a:lstStyle/>
        <a:p>
          <a:pPr algn="ctr"/>
          <a:r>
            <a:rPr lang="fr-FR" sz="1800" smtClean="0"/>
            <a:t>Bringg – A </a:t>
          </a:r>
          <a:r>
            <a:rPr lang="fr-FR" sz="1800" err="1" smtClean="0"/>
            <a:t>SaaS</a:t>
          </a:r>
          <a:r>
            <a:rPr lang="fr-FR" sz="1800" smtClean="0"/>
            <a:t> mobile </a:t>
          </a:r>
          <a:r>
            <a:rPr lang="fr-FR" sz="1800" err="1" smtClean="0"/>
            <a:t>based</a:t>
          </a:r>
          <a:r>
            <a:rPr lang="fr-FR" sz="1800" smtClean="0"/>
            <a:t> </a:t>
          </a:r>
          <a:r>
            <a:rPr lang="fr-FR" sz="1800" err="1" smtClean="0"/>
            <a:t>platform</a:t>
          </a:r>
          <a:r>
            <a:rPr lang="fr-FR" sz="1800" smtClean="0"/>
            <a:t> for smart </a:t>
          </a:r>
          <a:r>
            <a:rPr lang="fr-FR" sz="1800" err="1" smtClean="0"/>
            <a:t>deliveries</a:t>
          </a:r>
          <a:endParaRPr lang="fr-FR" sz="1800"/>
        </a:p>
      </dgm:t>
    </dgm:pt>
    <dgm:pt modelId="{8F888236-A907-4329-8F9B-0FA97D699740}" type="sibTrans" cxnId="{512167E0-D748-47F4-8425-C0D26F9E3DAF}">
      <dgm:prSet/>
      <dgm:spPr/>
      <dgm:t>
        <a:bodyPr/>
        <a:lstStyle/>
        <a:p>
          <a:endParaRPr lang="fr-FR"/>
        </a:p>
      </dgm:t>
    </dgm:pt>
    <dgm:pt modelId="{86C3B624-2EC6-4649-911F-12A5E9844016}" type="parTrans" cxnId="{512167E0-D748-47F4-8425-C0D26F9E3DAF}">
      <dgm:prSet/>
      <dgm:spPr/>
      <dgm:t>
        <a:bodyPr/>
        <a:lstStyle/>
        <a:p>
          <a:endParaRPr lang="fr-FR"/>
        </a:p>
      </dgm:t>
    </dgm:pt>
    <dgm:pt modelId="{3A85B771-A62C-4783-82BF-387CD42C650D}">
      <dgm:prSet custT="1"/>
      <dgm:spPr/>
      <dgm:t>
        <a:bodyPr/>
        <a:lstStyle/>
        <a:p>
          <a:pPr algn="ctr"/>
          <a:r>
            <a:rPr lang="fr-FR" sz="1800" err="1" smtClean="0"/>
            <a:t>Shutl</a:t>
          </a:r>
          <a:r>
            <a:rPr lang="fr-FR" sz="1800" smtClean="0"/>
            <a:t> - </a:t>
          </a:r>
          <a:r>
            <a:rPr lang="fr-FR" sz="1800" b="0" i="0" smtClean="0"/>
            <a:t>App for on-</a:t>
          </a:r>
          <a:r>
            <a:rPr lang="fr-FR" sz="1800" b="0" i="0" err="1" smtClean="0"/>
            <a:t>demand</a:t>
          </a:r>
          <a:r>
            <a:rPr lang="fr-FR" sz="1800" b="0" i="0" smtClean="0"/>
            <a:t> service </a:t>
          </a:r>
          <a:r>
            <a:rPr lang="fr-FR" sz="1800" b="0" i="0" err="1" smtClean="0"/>
            <a:t>using</a:t>
          </a:r>
          <a:r>
            <a:rPr lang="fr-FR" sz="1800" b="0" i="0" smtClean="0"/>
            <a:t> drivers </a:t>
          </a:r>
          <a:r>
            <a:rPr lang="fr-FR" sz="1800" b="0" i="0" err="1" smtClean="0"/>
            <a:t>with</a:t>
          </a:r>
          <a:r>
            <a:rPr lang="fr-FR" sz="1800" b="0" i="0" smtClean="0"/>
            <a:t> free </a:t>
          </a:r>
          <a:r>
            <a:rPr lang="fr-FR" sz="1800" b="0" i="0" err="1" smtClean="0"/>
            <a:t>space</a:t>
          </a:r>
          <a:r>
            <a:rPr lang="fr-FR" sz="1800" b="0" i="0" smtClean="0"/>
            <a:t> in cars</a:t>
          </a:r>
          <a:endParaRPr lang="fr-FR" sz="1800"/>
        </a:p>
      </dgm:t>
    </dgm:pt>
    <dgm:pt modelId="{ADAD276D-FB7E-4222-A1F7-C54776C8E65F}" type="parTrans" cxnId="{60295473-BFA3-46EC-B47F-8E0B4D8E07B5}">
      <dgm:prSet/>
      <dgm:spPr/>
      <dgm:t>
        <a:bodyPr/>
        <a:lstStyle/>
        <a:p>
          <a:endParaRPr lang="fr-FR"/>
        </a:p>
      </dgm:t>
    </dgm:pt>
    <dgm:pt modelId="{4DC216C0-AB06-4600-9ECD-56B65AA1E697}" type="sibTrans" cxnId="{60295473-BFA3-46EC-B47F-8E0B4D8E07B5}">
      <dgm:prSet/>
      <dgm:spPr/>
      <dgm:t>
        <a:bodyPr/>
        <a:lstStyle/>
        <a:p>
          <a:endParaRPr lang="fr-FR"/>
        </a:p>
      </dgm:t>
    </dgm:pt>
    <dgm:pt modelId="{3EC4034C-271F-4B04-8786-B08357A9BA68}" type="pres">
      <dgm:prSet presAssocID="{B850883C-C40C-4B89-88A6-08B6AE2AFF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8ECE10-9AE4-4FC6-A436-9D9545583E96}" type="pres">
      <dgm:prSet presAssocID="{8CA82A2C-C131-4DFB-A40E-976CCD8FB0B1}" presName="composite" presStyleCnt="0"/>
      <dgm:spPr/>
    </dgm:pt>
    <dgm:pt modelId="{CEDED185-C3E4-4F46-B708-F54D95D7DD85}" type="pres">
      <dgm:prSet presAssocID="{8CA82A2C-C131-4DFB-A40E-976CCD8FB0B1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175">
          <a:solidFill>
            <a:schemeClr val="accent1"/>
          </a:solidFill>
        </a:ln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08692C70-1B76-432D-8D49-CA9312CA5410}" type="pres">
      <dgm:prSet presAssocID="{8CA82A2C-C131-4DFB-A40E-976CCD8FB0B1}" presName="txShp" presStyleLbl="node1" presStyleIdx="0" presStyleCnt="3" custScaleX="122952" custScaleY="53933" custLinFactNeighborX="150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20941A-17D5-416F-87CF-B6F7F93457DE}" type="pres">
      <dgm:prSet presAssocID="{8F888236-A907-4329-8F9B-0FA97D699740}" presName="spacing" presStyleCnt="0"/>
      <dgm:spPr/>
    </dgm:pt>
    <dgm:pt modelId="{6E67AD59-8144-4FEB-B3E5-5EDFDDC2FF68}" type="pres">
      <dgm:prSet presAssocID="{7E8C1AC1-754C-422F-9477-1232EC126FE5}" presName="composite" presStyleCnt="0"/>
      <dgm:spPr/>
    </dgm:pt>
    <dgm:pt modelId="{0980033D-1AF2-4B4B-A3BF-289FEE12F80F}" type="pres">
      <dgm:prSet presAssocID="{7E8C1AC1-754C-422F-9477-1232EC126FE5}" presName="imgShp" presStyleLbl="fgImgPlace1" presStyleIdx="1" presStyleCnt="3" custLinFactNeighborX="1108" custLinFactNeighborY="-18828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3C25B061-2BC9-43CC-BFE6-192C14AA85CD}" type="pres">
      <dgm:prSet presAssocID="{7E8C1AC1-754C-422F-9477-1232EC126FE5}" presName="txShp" presStyleLbl="node1" presStyleIdx="1" presStyleCnt="3" custScaleX="125042" custScaleY="49575" custLinFactNeighborX="13019" custLinFactNeighborY="-213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0B7C9-811F-4B4A-AE17-6C74347D6FE6}" type="pres">
      <dgm:prSet presAssocID="{81CE9500-CC85-4ACE-9488-381ABD8D7170}" presName="spacing" presStyleCnt="0"/>
      <dgm:spPr/>
    </dgm:pt>
    <dgm:pt modelId="{CDD60BED-326F-4DB3-8443-5F3CEAA86C34}" type="pres">
      <dgm:prSet presAssocID="{3A85B771-A62C-4783-82BF-387CD42C650D}" presName="composite" presStyleCnt="0"/>
      <dgm:spPr/>
    </dgm:pt>
    <dgm:pt modelId="{EF76667B-0280-4AF8-892A-DA6D032550DC}" type="pres">
      <dgm:prSet presAssocID="{3A85B771-A62C-4783-82BF-387CD42C650D}" presName="imgShp" presStyleLbl="fgImgPlace1" presStyleIdx="2" presStyleCnt="3" custLinFactNeighborY="-3962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FR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D1F3221E-6869-49D3-9ECF-8F1C059A3B07}" type="pres">
      <dgm:prSet presAssocID="{3A85B771-A62C-4783-82BF-387CD42C650D}" presName="txShp" presStyleLbl="node1" presStyleIdx="2" presStyleCnt="3" custScaleX="131606" custScaleY="48081" custLinFactNeighborX="17519" custLinFactNeighborY="-359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295473-BFA3-46EC-B47F-8E0B4D8E07B5}" srcId="{B850883C-C40C-4B89-88A6-08B6AE2AFF84}" destId="{3A85B771-A62C-4783-82BF-387CD42C650D}" srcOrd="2" destOrd="0" parTransId="{ADAD276D-FB7E-4222-A1F7-C54776C8E65F}" sibTransId="{4DC216C0-AB06-4600-9ECD-56B65AA1E697}"/>
    <dgm:cxn modelId="{A7C6B8CF-DDE1-4ADC-8833-4EC75CA63646}" srcId="{B850883C-C40C-4B89-88A6-08B6AE2AFF84}" destId="{7E8C1AC1-754C-422F-9477-1232EC126FE5}" srcOrd="1" destOrd="0" parTransId="{C6A5E811-B1BA-4402-A32A-F813B8990F8C}" sibTransId="{81CE9500-CC85-4ACE-9488-381ABD8D7170}"/>
    <dgm:cxn modelId="{512167E0-D748-47F4-8425-C0D26F9E3DAF}" srcId="{B850883C-C40C-4B89-88A6-08B6AE2AFF84}" destId="{8CA82A2C-C131-4DFB-A40E-976CCD8FB0B1}" srcOrd="0" destOrd="0" parTransId="{86C3B624-2EC6-4649-911F-12A5E9844016}" sibTransId="{8F888236-A907-4329-8F9B-0FA97D699740}"/>
    <dgm:cxn modelId="{5C446416-C841-4354-847F-F6BB1FA7E6E5}" type="presOf" srcId="{8CA82A2C-C131-4DFB-A40E-976CCD8FB0B1}" destId="{08692C70-1B76-432D-8D49-CA9312CA5410}" srcOrd="0" destOrd="0" presId="urn:microsoft.com/office/officeart/2005/8/layout/vList3"/>
    <dgm:cxn modelId="{97D8C2C3-06CC-47DB-81F8-DF851A2F8892}" type="presOf" srcId="{B850883C-C40C-4B89-88A6-08B6AE2AFF84}" destId="{3EC4034C-271F-4B04-8786-B08357A9BA68}" srcOrd="0" destOrd="0" presId="urn:microsoft.com/office/officeart/2005/8/layout/vList3"/>
    <dgm:cxn modelId="{C647F0B6-E8AB-4453-B9EB-65791560EA09}" type="presOf" srcId="{3A85B771-A62C-4783-82BF-387CD42C650D}" destId="{D1F3221E-6869-49D3-9ECF-8F1C059A3B07}" srcOrd="0" destOrd="0" presId="urn:microsoft.com/office/officeart/2005/8/layout/vList3"/>
    <dgm:cxn modelId="{B2BED90F-E3A0-409B-A03D-A6B3A19D9012}" type="presOf" srcId="{7E8C1AC1-754C-422F-9477-1232EC126FE5}" destId="{3C25B061-2BC9-43CC-BFE6-192C14AA85CD}" srcOrd="0" destOrd="0" presId="urn:microsoft.com/office/officeart/2005/8/layout/vList3"/>
    <dgm:cxn modelId="{619E04E9-77F2-4F20-AD4C-2A78AC6D9B34}" type="presParOf" srcId="{3EC4034C-271F-4B04-8786-B08357A9BA68}" destId="{8E8ECE10-9AE4-4FC6-A436-9D9545583E96}" srcOrd="0" destOrd="0" presId="urn:microsoft.com/office/officeart/2005/8/layout/vList3"/>
    <dgm:cxn modelId="{6E0768F6-5F87-4C17-9A1B-7861CDFB228A}" type="presParOf" srcId="{8E8ECE10-9AE4-4FC6-A436-9D9545583E96}" destId="{CEDED185-C3E4-4F46-B708-F54D95D7DD85}" srcOrd="0" destOrd="0" presId="urn:microsoft.com/office/officeart/2005/8/layout/vList3"/>
    <dgm:cxn modelId="{176CF79A-56C7-4934-8E78-3FBDD9D035D3}" type="presParOf" srcId="{8E8ECE10-9AE4-4FC6-A436-9D9545583E96}" destId="{08692C70-1B76-432D-8D49-CA9312CA5410}" srcOrd="1" destOrd="0" presId="urn:microsoft.com/office/officeart/2005/8/layout/vList3"/>
    <dgm:cxn modelId="{85861E0C-5154-480F-B306-9DABE17B4D9F}" type="presParOf" srcId="{3EC4034C-271F-4B04-8786-B08357A9BA68}" destId="{3D20941A-17D5-416F-87CF-B6F7F93457DE}" srcOrd="1" destOrd="0" presId="urn:microsoft.com/office/officeart/2005/8/layout/vList3"/>
    <dgm:cxn modelId="{D2ED3767-915D-4F1F-AA28-D74FDF2FD101}" type="presParOf" srcId="{3EC4034C-271F-4B04-8786-B08357A9BA68}" destId="{6E67AD59-8144-4FEB-B3E5-5EDFDDC2FF68}" srcOrd="2" destOrd="0" presId="urn:microsoft.com/office/officeart/2005/8/layout/vList3"/>
    <dgm:cxn modelId="{F32F4807-C477-4338-AB76-6C42351A4D47}" type="presParOf" srcId="{6E67AD59-8144-4FEB-B3E5-5EDFDDC2FF68}" destId="{0980033D-1AF2-4B4B-A3BF-289FEE12F80F}" srcOrd="0" destOrd="0" presId="urn:microsoft.com/office/officeart/2005/8/layout/vList3"/>
    <dgm:cxn modelId="{520547FD-2A2A-4B7F-BBBD-F68D9E4FB34F}" type="presParOf" srcId="{6E67AD59-8144-4FEB-B3E5-5EDFDDC2FF68}" destId="{3C25B061-2BC9-43CC-BFE6-192C14AA85CD}" srcOrd="1" destOrd="0" presId="urn:microsoft.com/office/officeart/2005/8/layout/vList3"/>
    <dgm:cxn modelId="{06F6ABD7-CFCB-4E64-8679-91A579B064E8}" type="presParOf" srcId="{3EC4034C-271F-4B04-8786-B08357A9BA68}" destId="{9ED0B7C9-811F-4B4A-AE17-6C74347D6FE6}" srcOrd="3" destOrd="0" presId="urn:microsoft.com/office/officeart/2005/8/layout/vList3"/>
    <dgm:cxn modelId="{7A40B8B4-0CC0-451D-A58C-C55642D2569B}" type="presParOf" srcId="{3EC4034C-271F-4B04-8786-B08357A9BA68}" destId="{CDD60BED-326F-4DB3-8443-5F3CEAA86C34}" srcOrd="4" destOrd="0" presId="urn:microsoft.com/office/officeart/2005/8/layout/vList3"/>
    <dgm:cxn modelId="{29F204D9-75CA-451D-8A15-3BF230EBF8AE}" type="presParOf" srcId="{CDD60BED-326F-4DB3-8443-5F3CEAA86C34}" destId="{EF76667B-0280-4AF8-892A-DA6D032550DC}" srcOrd="0" destOrd="0" presId="urn:microsoft.com/office/officeart/2005/8/layout/vList3"/>
    <dgm:cxn modelId="{71E04D64-6442-4A5B-A72F-68B9C81950BA}" type="presParOf" srcId="{CDD60BED-326F-4DB3-8443-5F3CEAA86C34}" destId="{D1F3221E-6869-49D3-9ECF-8F1C059A3B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EC729-5388-4CAF-A155-9A81FB7E32A4}">
      <dsp:nvSpPr>
        <dsp:cNvPr id="0" name=""/>
        <dsp:cNvSpPr/>
      </dsp:nvSpPr>
      <dsp:spPr>
        <a:xfrm rot="5400000">
          <a:off x="3594628" y="121582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10-15%</a:t>
          </a:r>
          <a:endParaRPr lang="fr-FR" sz="2000" kern="1200" dirty="0"/>
        </a:p>
      </dsp:txBody>
      <dsp:txXfrm rot="-5400000">
        <a:off x="3961557" y="287751"/>
        <a:ext cx="1095528" cy="1259229"/>
      </dsp:txXfrm>
    </dsp:sp>
    <dsp:sp modelId="{5325F0C3-290D-4270-B760-E58EB4C4BAE5}">
      <dsp:nvSpPr>
        <dsp:cNvPr id="0" name=""/>
        <dsp:cNvSpPr/>
      </dsp:nvSpPr>
      <dsp:spPr>
        <a:xfrm>
          <a:off x="5353400" y="368550"/>
          <a:ext cx="2041595" cy="109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The cost of logistics in the national GDP</a:t>
          </a:r>
          <a:endParaRPr lang="en-GB" sz="1800" kern="1200" noProof="0" dirty="0"/>
        </a:p>
      </dsp:txBody>
      <dsp:txXfrm>
        <a:off x="5353400" y="368550"/>
        <a:ext cx="2041595" cy="1097632"/>
      </dsp:txXfrm>
    </dsp:sp>
    <dsp:sp modelId="{5EC1B157-2B11-4A9D-BF05-999A1D430B62}">
      <dsp:nvSpPr>
        <dsp:cNvPr id="0" name=""/>
        <dsp:cNvSpPr/>
      </dsp:nvSpPr>
      <dsp:spPr>
        <a:xfrm rot="5400000">
          <a:off x="1875735" y="121582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242664" y="287751"/>
        <a:ext cx="1095528" cy="1259229"/>
      </dsp:txXfrm>
    </dsp:sp>
    <dsp:sp modelId="{66EA9D06-4C50-4FA5-B1DC-ADBBBD08B317}">
      <dsp:nvSpPr>
        <dsp:cNvPr id="0" name=""/>
        <dsp:cNvSpPr/>
      </dsp:nvSpPr>
      <dsp:spPr>
        <a:xfrm rot="5400000">
          <a:off x="2731889" y="1674366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err="1" smtClean="0"/>
            <a:t>Operational</a:t>
          </a:r>
          <a:r>
            <a:rPr lang="fr-FR" sz="1400" kern="1200" smtClean="0"/>
            <a:t> Excellence</a:t>
          </a:r>
          <a:endParaRPr lang="fr-FR" sz="1400" kern="1200"/>
        </a:p>
      </dsp:txBody>
      <dsp:txXfrm rot="-5400000">
        <a:off x="3098818" y="1840535"/>
        <a:ext cx="1095528" cy="1259229"/>
      </dsp:txXfrm>
    </dsp:sp>
    <dsp:sp modelId="{E3D5951F-B435-4D0D-992F-B65E729BBB5D}">
      <dsp:nvSpPr>
        <dsp:cNvPr id="0" name=""/>
        <dsp:cNvSpPr/>
      </dsp:nvSpPr>
      <dsp:spPr>
        <a:xfrm>
          <a:off x="809203" y="1921333"/>
          <a:ext cx="1975738" cy="109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Competitive Strategy gained with smart logistics</a:t>
          </a:r>
          <a:endParaRPr lang="en-US" sz="1800" kern="1200" noProof="0" dirty="0"/>
        </a:p>
      </dsp:txBody>
      <dsp:txXfrm>
        <a:off x="809203" y="1921333"/>
        <a:ext cx="1975738" cy="1097632"/>
      </dsp:txXfrm>
    </dsp:sp>
    <dsp:sp modelId="{0197EBD0-56FF-4963-B7B4-77547DF2895D}">
      <dsp:nvSpPr>
        <dsp:cNvPr id="0" name=""/>
        <dsp:cNvSpPr/>
      </dsp:nvSpPr>
      <dsp:spPr>
        <a:xfrm rot="5400000">
          <a:off x="4450781" y="1674366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4817710" y="1840535"/>
        <a:ext cx="1095528" cy="1259229"/>
      </dsp:txXfrm>
    </dsp:sp>
    <dsp:sp modelId="{08D799E0-7AFC-484A-B3BF-1B27CE58BA16}">
      <dsp:nvSpPr>
        <dsp:cNvPr id="0" name=""/>
        <dsp:cNvSpPr/>
      </dsp:nvSpPr>
      <dsp:spPr>
        <a:xfrm rot="5400000">
          <a:off x="3488475" y="3227150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New </a:t>
          </a:r>
          <a:r>
            <a:rPr lang="fr-FR" sz="1400" kern="1200" dirty="0" err="1" smtClean="0"/>
            <a:t>Techonology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Advances</a:t>
          </a:r>
          <a:endParaRPr lang="fr-FR" sz="1400" kern="1200" dirty="0"/>
        </a:p>
      </dsp:txBody>
      <dsp:txXfrm rot="-5400000">
        <a:off x="3855404" y="3393319"/>
        <a:ext cx="1095528" cy="1259229"/>
      </dsp:txXfrm>
    </dsp:sp>
    <dsp:sp modelId="{2EC4318C-2FA5-4769-8914-59121A07D889}">
      <dsp:nvSpPr>
        <dsp:cNvPr id="0" name=""/>
        <dsp:cNvSpPr/>
      </dsp:nvSpPr>
      <dsp:spPr>
        <a:xfrm>
          <a:off x="5212744" y="3474117"/>
          <a:ext cx="2466207" cy="1097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smtClean="0"/>
            <a:t>“Some companies talk about innovation; others deliver it” </a:t>
          </a:r>
          <a:r>
            <a:rPr lang="fr-FR" sz="1800" b="0" i="0" kern="1200" err="1" smtClean="0"/>
            <a:t>Sundi</a:t>
          </a:r>
          <a:r>
            <a:rPr lang="fr-FR" sz="1800" b="0" i="0" kern="1200" smtClean="0"/>
            <a:t> </a:t>
          </a:r>
          <a:r>
            <a:rPr lang="fr-FR" sz="1800" b="0" i="0" kern="1200" err="1" smtClean="0"/>
            <a:t>Aiyer</a:t>
          </a:r>
          <a:endParaRPr lang="fr-FR" sz="1800" kern="1200"/>
        </a:p>
      </dsp:txBody>
      <dsp:txXfrm>
        <a:off x="5212744" y="3474117"/>
        <a:ext cx="2466207" cy="1097632"/>
      </dsp:txXfrm>
    </dsp:sp>
    <dsp:sp modelId="{B2DDB2E5-135B-4A93-8245-491B4B500DA4}">
      <dsp:nvSpPr>
        <dsp:cNvPr id="0" name=""/>
        <dsp:cNvSpPr/>
      </dsp:nvSpPr>
      <dsp:spPr>
        <a:xfrm rot="5400000">
          <a:off x="1769583" y="3227150"/>
          <a:ext cx="1829387" cy="15915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 rot="-5400000">
        <a:off x="2136512" y="3393319"/>
        <a:ext cx="1095528" cy="1259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359D0-EB2D-4432-BA6C-96F5F8C82C4A}">
      <dsp:nvSpPr>
        <dsp:cNvPr id="0" name=""/>
        <dsp:cNvSpPr/>
      </dsp:nvSpPr>
      <dsp:spPr>
        <a:xfrm>
          <a:off x="2792" y="1420686"/>
          <a:ext cx="2443636" cy="2874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A448F-080A-407E-BC1D-BD685F595DEA}">
      <dsp:nvSpPr>
        <dsp:cNvPr id="0" name=""/>
        <dsp:cNvSpPr/>
      </dsp:nvSpPr>
      <dsp:spPr>
        <a:xfrm>
          <a:off x="124974" y="1535681"/>
          <a:ext cx="2199273" cy="186866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0508" y1="62695" x2="80469" y2="66797"/>
                        <a14:foregroundMark x1="51172" y1="39453" x2="52344" y2="47070"/>
                        <a14:foregroundMark x1="37305" y1="42969" x2="32617" y2="48438"/>
                        <a14:foregroundMark x1="67188" y1="41602" x2="77148" y2="41602"/>
                        <a14:foregroundMark x1="8398" y1="32031" x2="12500" y2="44922"/>
                        <a14:foregroundMark x1="34375" y1="84375" x2="39063" y2="810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12D87-75AE-42BF-B694-04A0DE9F43DE}">
      <dsp:nvSpPr>
        <dsp:cNvPr id="0" name=""/>
        <dsp:cNvSpPr/>
      </dsp:nvSpPr>
      <dsp:spPr>
        <a:xfrm>
          <a:off x="124974" y="3691854"/>
          <a:ext cx="2199273" cy="488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err="1" smtClean="0"/>
            <a:t>Inbound</a:t>
          </a:r>
          <a:endParaRPr lang="fr-FR" sz="1300" kern="1200"/>
        </a:p>
      </dsp:txBody>
      <dsp:txXfrm>
        <a:off x="124974" y="3691854"/>
        <a:ext cx="2199273" cy="488704"/>
      </dsp:txXfrm>
    </dsp:sp>
    <dsp:sp modelId="{671A9CB7-B1DD-4B07-8479-612499435CB5}">
      <dsp:nvSpPr>
        <dsp:cNvPr id="0" name=""/>
        <dsp:cNvSpPr/>
      </dsp:nvSpPr>
      <dsp:spPr>
        <a:xfrm>
          <a:off x="124974" y="3404344"/>
          <a:ext cx="2199273" cy="28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err="1" smtClean="0"/>
            <a:t>Dropship</a:t>
          </a:r>
          <a:r>
            <a:rPr lang="fr-FR" sz="1300" kern="1200" dirty="0" smtClean="0"/>
            <a:t> – </a:t>
          </a:r>
          <a:r>
            <a:rPr lang="fr-FR" sz="1300" kern="1200" dirty="0" err="1" smtClean="0"/>
            <a:t>Transfix</a:t>
          </a:r>
          <a:r>
            <a:rPr lang="fr-FR" sz="1300" kern="1200" dirty="0" smtClean="0"/>
            <a:t> - </a:t>
          </a:r>
          <a:r>
            <a:rPr lang="fr-FR" sz="1300" kern="1200" dirty="0" err="1" smtClean="0"/>
            <a:t>Weft</a:t>
          </a:r>
          <a:endParaRPr lang="fr-FR" sz="1300" kern="1200" dirty="0"/>
        </a:p>
      </dsp:txBody>
      <dsp:txXfrm>
        <a:off x="124974" y="3404344"/>
        <a:ext cx="2199273" cy="287509"/>
      </dsp:txXfrm>
    </dsp:sp>
    <dsp:sp modelId="{3E599215-D44D-44CB-AA7F-9B97B3BE8EFC}">
      <dsp:nvSpPr>
        <dsp:cNvPr id="0" name=""/>
        <dsp:cNvSpPr/>
      </dsp:nvSpPr>
      <dsp:spPr>
        <a:xfrm>
          <a:off x="2856668" y="1420686"/>
          <a:ext cx="2443636" cy="2874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1A8E2-F9E2-4753-8835-EC94F6408FE3}">
      <dsp:nvSpPr>
        <dsp:cNvPr id="0" name=""/>
        <dsp:cNvSpPr/>
      </dsp:nvSpPr>
      <dsp:spPr>
        <a:xfrm>
          <a:off x="2978849" y="1535681"/>
          <a:ext cx="2199273" cy="186866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063" y1="17188" x2="64453" y2="59180"/>
                        <a14:foregroundMark x1="76758" y1="30078" x2="85938" y2="32813"/>
                        <a14:foregroundMark x1="80078" y1="56445" x2="88281" y2="59180"/>
                        <a14:foregroundMark x1="44336" y1="76172" x2="44336" y2="85742"/>
                        <a14:foregroundMark x1="16602" y1="74219" x2="10352" y2="80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BB9F7-A642-4617-BFD8-D83CD64375BB}">
      <dsp:nvSpPr>
        <dsp:cNvPr id="0" name=""/>
        <dsp:cNvSpPr/>
      </dsp:nvSpPr>
      <dsp:spPr>
        <a:xfrm>
          <a:off x="2978849" y="3691854"/>
          <a:ext cx="2199273" cy="488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err="1" smtClean="0"/>
            <a:t>Internal</a:t>
          </a:r>
          <a:r>
            <a:rPr lang="fr-FR" sz="1300" kern="1200" smtClean="0"/>
            <a:t> </a:t>
          </a:r>
          <a:r>
            <a:rPr lang="fr-FR" sz="1300" kern="1200" err="1" smtClean="0"/>
            <a:t>Movement</a:t>
          </a:r>
          <a:endParaRPr lang="fr-FR" sz="1300" kern="1200"/>
        </a:p>
      </dsp:txBody>
      <dsp:txXfrm>
        <a:off x="2978849" y="3691854"/>
        <a:ext cx="2199273" cy="488704"/>
      </dsp:txXfrm>
    </dsp:sp>
    <dsp:sp modelId="{C9D950B5-6368-4720-B0AF-373B8C72E868}">
      <dsp:nvSpPr>
        <dsp:cNvPr id="0" name=""/>
        <dsp:cNvSpPr/>
      </dsp:nvSpPr>
      <dsp:spPr>
        <a:xfrm>
          <a:off x="2978849" y="3404344"/>
          <a:ext cx="2199273" cy="28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DHL - </a:t>
          </a:r>
          <a:r>
            <a:rPr lang="fr-FR" sz="1300" kern="1200" err="1" smtClean="0"/>
            <a:t>Oscaro</a:t>
          </a:r>
          <a:endParaRPr lang="fr-FR" sz="1300" kern="1200"/>
        </a:p>
      </dsp:txBody>
      <dsp:txXfrm>
        <a:off x="2978849" y="3404344"/>
        <a:ext cx="2199273" cy="287509"/>
      </dsp:txXfrm>
    </dsp:sp>
    <dsp:sp modelId="{56EC211E-7692-43BB-BFCF-F7A96F256B9B}">
      <dsp:nvSpPr>
        <dsp:cNvPr id="0" name=""/>
        <dsp:cNvSpPr/>
      </dsp:nvSpPr>
      <dsp:spPr>
        <a:xfrm>
          <a:off x="5710543" y="1420686"/>
          <a:ext cx="2443636" cy="2874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40811-7240-4C05-9BBC-136562FF3622}">
      <dsp:nvSpPr>
        <dsp:cNvPr id="0" name=""/>
        <dsp:cNvSpPr/>
      </dsp:nvSpPr>
      <dsp:spPr>
        <a:xfrm>
          <a:off x="5832725" y="1535681"/>
          <a:ext cx="2199273" cy="1868663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891" y1="44922" x2="62305" y2="62695"/>
                        <a14:foregroundMark x1="73438" y1="70898" x2="71094" y2="74219"/>
                        <a14:foregroundMark x1="40430" y1="70117" x2="40430" y2="70117"/>
                        <a14:foregroundMark x1="26563" y1="72070" x2="26563" y2="72070"/>
                      </a14:backgroundRemoval>
                    </a14:imgEffect>
                    <a14:imgEffect>
                      <a14:colorTemperature colorTemp="8962"/>
                    </a14:imgEffect>
                    <a14:imgEffect>
                      <a14:saturation sat="11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C1D45-2E2A-4017-A7B0-64D3F8E95A50}">
      <dsp:nvSpPr>
        <dsp:cNvPr id="0" name=""/>
        <dsp:cNvSpPr/>
      </dsp:nvSpPr>
      <dsp:spPr>
        <a:xfrm>
          <a:off x="5832725" y="3691854"/>
          <a:ext cx="2199273" cy="488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err="1" smtClean="0"/>
            <a:t>Outbound</a:t>
          </a:r>
          <a:endParaRPr lang="fr-FR" sz="1300" kern="1200"/>
        </a:p>
      </dsp:txBody>
      <dsp:txXfrm>
        <a:off x="5832725" y="3691854"/>
        <a:ext cx="2199273" cy="488704"/>
      </dsp:txXfrm>
    </dsp:sp>
    <dsp:sp modelId="{0589C896-7137-4D0C-87B1-B5E35ADA9EDD}">
      <dsp:nvSpPr>
        <dsp:cNvPr id="0" name=""/>
        <dsp:cNvSpPr/>
      </dsp:nvSpPr>
      <dsp:spPr>
        <a:xfrm>
          <a:off x="5832725" y="3404344"/>
          <a:ext cx="2199273" cy="287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smtClean="0"/>
            <a:t>Amazon - Shutl</a:t>
          </a:r>
          <a:endParaRPr lang="fr-FR" sz="1300" kern="1200"/>
        </a:p>
      </dsp:txBody>
      <dsp:txXfrm>
        <a:off x="5832725" y="3404344"/>
        <a:ext cx="2199273" cy="287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AAADC-6D60-4E57-ACD0-77D831E94D45}">
      <dsp:nvSpPr>
        <dsp:cNvPr id="0" name=""/>
        <dsp:cNvSpPr/>
      </dsp:nvSpPr>
      <dsp:spPr>
        <a:xfrm>
          <a:off x="0" y="0"/>
          <a:ext cx="2693616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err="1" smtClean="0"/>
            <a:t>Dropship</a:t>
          </a:r>
          <a:r>
            <a:rPr lang="fr-FR" sz="3600" kern="1200" dirty="0" smtClean="0"/>
            <a:t> Commerce</a:t>
          </a:r>
          <a:endParaRPr lang="fr-FR" sz="3600" kern="1200" dirty="0"/>
        </a:p>
      </dsp:txBody>
      <dsp:txXfrm>
        <a:off x="0" y="1625600"/>
        <a:ext cx="2693616" cy="1625600"/>
      </dsp:txXfrm>
    </dsp:sp>
    <dsp:sp modelId="{FF585F6F-5445-4E30-A7CE-0E6CE9F3A613}">
      <dsp:nvSpPr>
        <dsp:cNvPr id="0" name=""/>
        <dsp:cNvSpPr/>
      </dsp:nvSpPr>
      <dsp:spPr>
        <a:xfrm>
          <a:off x="671883" y="243840"/>
          <a:ext cx="1353312" cy="135331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419" r="-4793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8DA68-C2D5-4A2C-8FB6-F06D4066F869}">
      <dsp:nvSpPr>
        <dsp:cNvPr id="0" name=""/>
        <dsp:cNvSpPr/>
      </dsp:nvSpPr>
      <dsp:spPr>
        <a:xfrm>
          <a:off x="2776156" y="0"/>
          <a:ext cx="2693616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err="1" smtClean="0"/>
            <a:t>Transfix</a:t>
          </a:r>
          <a:endParaRPr lang="fr-FR" sz="3600" kern="1200" dirty="0"/>
        </a:p>
      </dsp:txBody>
      <dsp:txXfrm>
        <a:off x="2776156" y="1625600"/>
        <a:ext cx="2693616" cy="1625600"/>
      </dsp:txXfrm>
    </dsp:sp>
    <dsp:sp modelId="{F4C963FB-D955-4B4D-8602-A7AA5FFC9D5D}">
      <dsp:nvSpPr>
        <dsp:cNvPr id="0" name=""/>
        <dsp:cNvSpPr/>
      </dsp:nvSpPr>
      <dsp:spPr>
        <a:xfrm>
          <a:off x="3446308" y="243840"/>
          <a:ext cx="1353312" cy="135331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34" t="-4343" r="-8520" b="-545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0400C-73A3-4D16-9343-07D87CFA282D}">
      <dsp:nvSpPr>
        <dsp:cNvPr id="0" name=""/>
        <dsp:cNvSpPr/>
      </dsp:nvSpPr>
      <dsp:spPr>
        <a:xfrm>
          <a:off x="5550581" y="0"/>
          <a:ext cx="2693616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1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err="1" smtClean="0"/>
            <a:t>Weft</a:t>
          </a:r>
          <a:r>
            <a:rPr lang="fr-FR" sz="3600" kern="1200" dirty="0" smtClean="0"/>
            <a:t> </a:t>
          </a:r>
          <a:r>
            <a:rPr lang="fr-FR" sz="3600" kern="1200" dirty="0" err="1" smtClean="0"/>
            <a:t>inc.</a:t>
          </a:r>
          <a:endParaRPr lang="fr-FR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kern="1200"/>
        </a:p>
      </dsp:txBody>
      <dsp:txXfrm>
        <a:off x="5550581" y="1625600"/>
        <a:ext cx="2693616" cy="1625600"/>
      </dsp:txXfrm>
    </dsp:sp>
    <dsp:sp modelId="{98BA44E2-0F3C-44D5-BA53-7FA86DF49153}">
      <dsp:nvSpPr>
        <dsp:cNvPr id="0" name=""/>
        <dsp:cNvSpPr/>
      </dsp:nvSpPr>
      <dsp:spPr>
        <a:xfrm>
          <a:off x="6220733" y="243840"/>
          <a:ext cx="1353312" cy="135331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74" t="-725" r="-13449" b="-304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E9FE5-8FAB-4B06-8EE5-7CDCE1A661B9}">
      <dsp:nvSpPr>
        <dsp:cNvPr id="0" name=""/>
        <dsp:cNvSpPr/>
      </dsp:nvSpPr>
      <dsp:spPr>
        <a:xfrm>
          <a:off x="329837" y="3251200"/>
          <a:ext cx="7586254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069C-F238-416B-88F3-F3F3FCE3F0C0}">
      <dsp:nvSpPr>
        <dsp:cNvPr id="0" name=""/>
        <dsp:cNvSpPr/>
      </dsp:nvSpPr>
      <dsp:spPr>
        <a:xfrm>
          <a:off x="2619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smtClean="0"/>
            <a:t>DHL</a:t>
          </a:r>
          <a:endParaRPr lang="fr-FR" sz="5700" kern="1200"/>
        </a:p>
      </dsp:txBody>
      <dsp:txXfrm>
        <a:off x="2619" y="1625600"/>
        <a:ext cx="3000374" cy="1625600"/>
      </dsp:txXfrm>
    </dsp:sp>
    <dsp:sp modelId="{B91F7B5D-4FCA-446E-A2D1-136CE026D1A4}">
      <dsp:nvSpPr>
        <dsp:cNvPr id="0" name=""/>
        <dsp:cNvSpPr/>
      </dsp:nvSpPr>
      <dsp:spPr>
        <a:xfrm>
          <a:off x="8261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C31A-25FA-4383-BA99-4E0EB13B3611}">
      <dsp:nvSpPr>
        <dsp:cNvPr id="0" name=""/>
        <dsp:cNvSpPr/>
      </dsp:nvSpPr>
      <dsp:spPr>
        <a:xfrm>
          <a:off x="3093005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700" kern="1200" err="1" smtClean="0"/>
            <a:t>Oscaro</a:t>
          </a:r>
          <a:endParaRPr lang="fr-FR" sz="5700" kern="1200"/>
        </a:p>
      </dsp:txBody>
      <dsp:txXfrm>
        <a:off x="3093005" y="1625600"/>
        <a:ext cx="3000374" cy="1625600"/>
      </dsp:txXfrm>
    </dsp:sp>
    <dsp:sp modelId="{C7E6E1FD-10D9-46F6-B363-51E720AC8BAD}">
      <dsp:nvSpPr>
        <dsp:cNvPr id="0" name=""/>
        <dsp:cNvSpPr/>
      </dsp:nvSpPr>
      <dsp:spPr>
        <a:xfrm>
          <a:off x="3916537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DF991-77F9-4B68-BC3F-1104A90DE95C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86442-0346-45EB-82AF-61EC0A275650}">
      <dsp:nvSpPr>
        <dsp:cNvPr id="0" name=""/>
        <dsp:cNvSpPr/>
      </dsp:nvSpPr>
      <dsp:spPr>
        <a:xfrm>
          <a:off x="0" y="155637"/>
          <a:ext cx="41783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smtClean="0"/>
            <a:t>System re-optimized continuously</a:t>
          </a:r>
          <a:endParaRPr lang="en-US" sz="1900" kern="1200" noProof="0" dirty="0"/>
        </a:p>
      </dsp:txBody>
      <dsp:txXfrm>
        <a:off x="22246" y="177883"/>
        <a:ext cx="4133808" cy="411223"/>
      </dsp:txXfrm>
    </dsp:sp>
    <dsp:sp modelId="{50C586CD-1FEB-4D98-8150-2847EBAFD9BF}">
      <dsp:nvSpPr>
        <dsp:cNvPr id="0" name=""/>
        <dsp:cNvSpPr/>
      </dsp:nvSpPr>
      <dsp:spPr>
        <a:xfrm>
          <a:off x="0" y="611352"/>
          <a:ext cx="41783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500" kern="1200" err="1" smtClean="0"/>
            <a:t>Optimization</a:t>
          </a:r>
          <a:r>
            <a:rPr lang="fr-FR" sz="1500" kern="1200" smtClean="0"/>
            <a:t> of time ,distance and </a:t>
          </a:r>
          <a:r>
            <a:rPr lang="fr-FR" sz="1500" kern="1200" err="1" smtClean="0"/>
            <a:t>costs</a:t>
          </a:r>
          <a:endParaRPr lang="fr-FR" sz="1500" kern="1200"/>
        </a:p>
      </dsp:txBody>
      <dsp:txXfrm>
        <a:off x="0" y="611352"/>
        <a:ext cx="4178300" cy="314640"/>
      </dsp:txXfrm>
    </dsp:sp>
    <dsp:sp modelId="{EFEF6D40-0CA1-43A9-A73E-46F99F19683C}">
      <dsp:nvSpPr>
        <dsp:cNvPr id="0" name=""/>
        <dsp:cNvSpPr/>
      </dsp:nvSpPr>
      <dsp:spPr>
        <a:xfrm>
          <a:off x="0" y="925992"/>
          <a:ext cx="41783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err="1" smtClean="0"/>
            <a:t>Adding</a:t>
          </a:r>
          <a:r>
            <a:rPr lang="fr-FR" sz="1900" kern="1200" smtClean="0"/>
            <a:t> extra information on </a:t>
          </a:r>
          <a:r>
            <a:rPr lang="fr-FR" sz="1900" kern="1200" err="1" smtClean="0"/>
            <a:t>our</a:t>
          </a:r>
          <a:r>
            <a:rPr lang="fr-FR" sz="1900" kern="1200" smtClean="0"/>
            <a:t> vision </a:t>
          </a:r>
          <a:endParaRPr lang="fr-FR" sz="1900" kern="1200"/>
        </a:p>
      </dsp:txBody>
      <dsp:txXfrm>
        <a:off x="22246" y="948238"/>
        <a:ext cx="4133808" cy="411223"/>
      </dsp:txXfrm>
    </dsp:sp>
    <dsp:sp modelId="{5B36CAFD-E815-483C-8E00-5FAA02870DA6}">
      <dsp:nvSpPr>
        <dsp:cNvPr id="0" name=""/>
        <dsp:cNvSpPr/>
      </dsp:nvSpPr>
      <dsp:spPr>
        <a:xfrm>
          <a:off x="0" y="1381707"/>
          <a:ext cx="41783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500" kern="1200" err="1" smtClean="0"/>
            <a:t>Improved</a:t>
          </a:r>
          <a:r>
            <a:rPr lang="fr-FR" sz="1500" kern="1200" smtClean="0"/>
            <a:t> interaction control</a:t>
          </a:r>
          <a:endParaRPr lang="fr-FR" sz="1500" kern="1200"/>
        </a:p>
      </dsp:txBody>
      <dsp:txXfrm>
        <a:off x="0" y="1381707"/>
        <a:ext cx="4178300" cy="314640"/>
      </dsp:txXfrm>
    </dsp:sp>
    <dsp:sp modelId="{9E23F911-28E7-4709-9FA6-B91CC661E83A}">
      <dsp:nvSpPr>
        <dsp:cNvPr id="0" name=""/>
        <dsp:cNvSpPr/>
      </dsp:nvSpPr>
      <dsp:spPr>
        <a:xfrm>
          <a:off x="0" y="1696347"/>
          <a:ext cx="41783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err="1" smtClean="0"/>
            <a:t>Reduction</a:t>
          </a:r>
          <a:r>
            <a:rPr lang="fr-FR" sz="1900" kern="1200" smtClean="0"/>
            <a:t> of </a:t>
          </a:r>
          <a:r>
            <a:rPr lang="fr-FR" sz="1900" kern="1200" err="1" smtClean="0"/>
            <a:t>complexity</a:t>
          </a:r>
          <a:endParaRPr lang="fr-FR" sz="1900" kern="1200"/>
        </a:p>
      </dsp:txBody>
      <dsp:txXfrm>
        <a:off x="22246" y="1718593"/>
        <a:ext cx="4133808" cy="411223"/>
      </dsp:txXfrm>
    </dsp:sp>
    <dsp:sp modelId="{FAC8C1A1-C9E6-496E-AAF4-DC223F97DB0F}">
      <dsp:nvSpPr>
        <dsp:cNvPr id="0" name=""/>
        <dsp:cNvSpPr/>
      </dsp:nvSpPr>
      <dsp:spPr>
        <a:xfrm>
          <a:off x="0" y="2152062"/>
          <a:ext cx="41783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6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500" kern="1200" smtClean="0"/>
            <a:t>Training of </a:t>
          </a:r>
          <a:r>
            <a:rPr lang="fr-FR" sz="1500" kern="1200" err="1" smtClean="0"/>
            <a:t>employees</a:t>
          </a:r>
          <a:r>
            <a:rPr lang="fr-FR" sz="1500" kern="1200" smtClean="0"/>
            <a:t> </a:t>
          </a:r>
          <a:r>
            <a:rPr lang="fr-FR" sz="1500" kern="1200" err="1" smtClean="0"/>
            <a:t>shortened</a:t>
          </a:r>
          <a:endParaRPr lang="fr-FR" sz="1500" kern="1200"/>
        </a:p>
      </dsp:txBody>
      <dsp:txXfrm>
        <a:off x="0" y="2152062"/>
        <a:ext cx="4178300" cy="314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D069C-F238-416B-88F3-F3F3FCE3F0C0}">
      <dsp:nvSpPr>
        <dsp:cNvPr id="0" name=""/>
        <dsp:cNvSpPr/>
      </dsp:nvSpPr>
      <dsp:spPr>
        <a:xfrm>
          <a:off x="2619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smtClean="0"/>
            <a:t>Amazon</a:t>
          </a:r>
          <a:endParaRPr lang="fr-FR" sz="4300" kern="1200"/>
        </a:p>
      </dsp:txBody>
      <dsp:txXfrm>
        <a:off x="2619" y="1625600"/>
        <a:ext cx="3000374" cy="1625600"/>
      </dsp:txXfrm>
    </dsp:sp>
    <dsp:sp modelId="{B91F7B5D-4FCA-446E-A2D1-136CE026D1A4}">
      <dsp:nvSpPr>
        <dsp:cNvPr id="0" name=""/>
        <dsp:cNvSpPr/>
      </dsp:nvSpPr>
      <dsp:spPr>
        <a:xfrm>
          <a:off x="82615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C31A-25FA-4383-BA99-4E0EB13B3611}">
      <dsp:nvSpPr>
        <dsp:cNvPr id="0" name=""/>
        <dsp:cNvSpPr/>
      </dsp:nvSpPr>
      <dsp:spPr>
        <a:xfrm>
          <a:off x="3093005" y="0"/>
          <a:ext cx="300037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smtClean="0"/>
            <a:t>Exemple 2</a:t>
          </a:r>
          <a:endParaRPr lang="fr-FR" sz="4300" kern="1200"/>
        </a:p>
      </dsp:txBody>
      <dsp:txXfrm>
        <a:off x="3093005" y="1625600"/>
        <a:ext cx="3000375" cy="1625600"/>
      </dsp:txXfrm>
    </dsp:sp>
    <dsp:sp modelId="{C7E6E1FD-10D9-46F6-B363-51E720AC8BAD}">
      <dsp:nvSpPr>
        <dsp:cNvPr id="0" name=""/>
        <dsp:cNvSpPr/>
      </dsp:nvSpPr>
      <dsp:spPr>
        <a:xfrm>
          <a:off x="3205425" y="545601"/>
          <a:ext cx="844087" cy="8513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DF991-77F9-4B68-BC3F-1104A90DE95C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0B67-9712-4D7B-B9D5-9EDE87ADB7AE}">
      <dsp:nvSpPr>
        <dsp:cNvPr id="0" name=""/>
        <dsp:cNvSpPr/>
      </dsp:nvSpPr>
      <dsp:spPr>
        <a:xfrm>
          <a:off x="1740865" y="559765"/>
          <a:ext cx="3731868" cy="3731868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7AFFF-EB9C-43A5-A737-4A9DA0995B4B}">
      <dsp:nvSpPr>
        <dsp:cNvPr id="0" name=""/>
        <dsp:cNvSpPr/>
      </dsp:nvSpPr>
      <dsp:spPr>
        <a:xfrm>
          <a:off x="1740865" y="559765"/>
          <a:ext cx="3731868" cy="3731868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7395C-3611-4B06-8125-C01520BED52D}">
      <dsp:nvSpPr>
        <dsp:cNvPr id="0" name=""/>
        <dsp:cNvSpPr/>
      </dsp:nvSpPr>
      <dsp:spPr>
        <a:xfrm>
          <a:off x="1740865" y="559765"/>
          <a:ext cx="3731868" cy="3731868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861DE-55A2-4415-88AC-018B124FBE93}">
      <dsp:nvSpPr>
        <dsp:cNvPr id="0" name=""/>
        <dsp:cNvSpPr/>
      </dsp:nvSpPr>
      <dsp:spPr>
        <a:xfrm>
          <a:off x="1740865" y="559765"/>
          <a:ext cx="3731868" cy="3731868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DBED2-C7AC-450B-86AF-688EF321358C}">
      <dsp:nvSpPr>
        <dsp:cNvPr id="0" name=""/>
        <dsp:cNvSpPr/>
      </dsp:nvSpPr>
      <dsp:spPr>
        <a:xfrm>
          <a:off x="2747367" y="1566267"/>
          <a:ext cx="1718865" cy="171886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900" kern="1200" noProof="0" dirty="0" smtClean="0"/>
            <a:t>Costs Cutting</a:t>
          </a:r>
          <a:endParaRPr lang="en-IE" sz="2900" kern="1200" noProof="0" dirty="0"/>
        </a:p>
      </dsp:txBody>
      <dsp:txXfrm>
        <a:off x="2999089" y="1817989"/>
        <a:ext cx="1215421" cy="1215421"/>
      </dsp:txXfrm>
    </dsp:sp>
    <dsp:sp modelId="{E5785D61-406E-4742-88A6-A8E923EF70E2}">
      <dsp:nvSpPr>
        <dsp:cNvPr id="0" name=""/>
        <dsp:cNvSpPr/>
      </dsp:nvSpPr>
      <dsp:spPr>
        <a:xfrm>
          <a:off x="2844797" y="-146215"/>
          <a:ext cx="1524004" cy="1498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Pattern 2013</a:t>
          </a:r>
          <a:endParaRPr lang="fr-FR" sz="2000" kern="1200"/>
        </a:p>
      </dsp:txBody>
      <dsp:txXfrm>
        <a:off x="3067982" y="73249"/>
        <a:ext cx="1077634" cy="1059664"/>
      </dsp:txXfrm>
    </dsp:sp>
    <dsp:sp modelId="{3C51EEA4-445F-45BE-AC20-DB668D9B745B}">
      <dsp:nvSpPr>
        <dsp:cNvPr id="0" name=""/>
        <dsp:cNvSpPr/>
      </dsp:nvSpPr>
      <dsp:spPr>
        <a:xfrm>
          <a:off x="4667416" y="1676403"/>
          <a:ext cx="1524004" cy="1498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No more </a:t>
          </a:r>
          <a:r>
            <a:rPr lang="en-US" sz="2000" kern="1200" smtClean="0"/>
            <a:t>stocks </a:t>
          </a:r>
          <a:endParaRPr lang="fr-FR" sz="2000" kern="1200"/>
        </a:p>
      </dsp:txBody>
      <dsp:txXfrm>
        <a:off x="4890601" y="1895867"/>
        <a:ext cx="1077634" cy="1059664"/>
      </dsp:txXfrm>
    </dsp:sp>
    <dsp:sp modelId="{F49FADA0-602F-483F-92D8-1235553D8827}">
      <dsp:nvSpPr>
        <dsp:cNvPr id="0" name=""/>
        <dsp:cNvSpPr/>
      </dsp:nvSpPr>
      <dsp:spPr>
        <a:xfrm>
          <a:off x="2844797" y="3499022"/>
          <a:ext cx="1524004" cy="1498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Minimum Delivery time </a:t>
          </a:r>
          <a:endParaRPr lang="fr-FR" sz="2000" kern="1200"/>
        </a:p>
      </dsp:txBody>
      <dsp:txXfrm>
        <a:off x="3067982" y="3718486"/>
        <a:ext cx="1077634" cy="1059664"/>
      </dsp:txXfrm>
    </dsp:sp>
    <dsp:sp modelId="{2361FE00-784B-443E-9D8A-97BA6CDAA1AF}">
      <dsp:nvSpPr>
        <dsp:cNvPr id="0" name=""/>
        <dsp:cNvSpPr/>
      </dsp:nvSpPr>
      <dsp:spPr>
        <a:xfrm>
          <a:off x="1022178" y="1676403"/>
          <a:ext cx="1524004" cy="1498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Entire control </a:t>
          </a:r>
          <a:endParaRPr lang="fr-FR" sz="2000" kern="1200"/>
        </a:p>
      </dsp:txBody>
      <dsp:txXfrm>
        <a:off x="1245363" y="1895867"/>
        <a:ext cx="1077634" cy="1059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92C70-1B76-432D-8D49-CA9312CA5410}">
      <dsp:nvSpPr>
        <dsp:cNvPr id="0" name=""/>
        <dsp:cNvSpPr/>
      </dsp:nvSpPr>
      <dsp:spPr>
        <a:xfrm rot="10800000">
          <a:off x="1669900" y="236184"/>
          <a:ext cx="7486799" cy="5525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Bringg – A </a:t>
          </a:r>
          <a:r>
            <a:rPr lang="fr-FR" sz="1800" kern="1200" err="1" smtClean="0"/>
            <a:t>SaaS</a:t>
          </a:r>
          <a:r>
            <a:rPr lang="fr-FR" sz="1800" kern="1200" smtClean="0"/>
            <a:t> mobile </a:t>
          </a:r>
          <a:r>
            <a:rPr lang="fr-FR" sz="1800" kern="1200" err="1" smtClean="0"/>
            <a:t>based</a:t>
          </a:r>
          <a:r>
            <a:rPr lang="fr-FR" sz="1800" kern="1200" smtClean="0"/>
            <a:t> </a:t>
          </a:r>
          <a:r>
            <a:rPr lang="fr-FR" sz="1800" kern="1200" err="1" smtClean="0"/>
            <a:t>platform</a:t>
          </a:r>
          <a:r>
            <a:rPr lang="fr-FR" sz="1800" kern="1200" smtClean="0"/>
            <a:t> for smart </a:t>
          </a:r>
          <a:r>
            <a:rPr lang="fr-FR" sz="1800" kern="1200" err="1" smtClean="0"/>
            <a:t>deliveries</a:t>
          </a:r>
          <a:endParaRPr lang="fr-FR" sz="1800" kern="1200"/>
        </a:p>
      </dsp:txBody>
      <dsp:txXfrm rot="10800000">
        <a:off x="1808035" y="236184"/>
        <a:ext cx="7348664" cy="552541"/>
      </dsp:txXfrm>
    </dsp:sp>
    <dsp:sp modelId="{CEDED185-C3E4-4F46-B708-F54D95D7DD85}">
      <dsp:nvSpPr>
        <dsp:cNvPr id="0" name=""/>
        <dsp:cNvSpPr/>
      </dsp:nvSpPr>
      <dsp:spPr>
        <a:xfrm>
          <a:off x="1021499" y="207"/>
          <a:ext cx="1024495" cy="10244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5B061-2BC9-43CC-BFE6-192C14AA85CD}">
      <dsp:nvSpPr>
        <dsp:cNvPr id="0" name=""/>
        <dsp:cNvSpPr/>
      </dsp:nvSpPr>
      <dsp:spPr>
        <a:xfrm rot="10800000">
          <a:off x="1542635" y="1370001"/>
          <a:ext cx="7614064" cy="507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Friendshippr - S</a:t>
          </a:r>
          <a:r>
            <a:rPr lang="en-US" sz="1800" b="0" i="0" kern="1200" err="1" smtClean="0"/>
            <a:t>ervice</a:t>
          </a:r>
          <a:r>
            <a:rPr lang="en-US" sz="1800" b="0" i="0" kern="1200" smtClean="0"/>
            <a:t> using Facebook to map out travelling friends</a:t>
          </a:r>
          <a:endParaRPr lang="fr-FR" sz="1800" kern="1200"/>
        </a:p>
      </dsp:txBody>
      <dsp:txXfrm rot="10800000">
        <a:off x="1669608" y="1370001"/>
        <a:ext cx="7487091" cy="507893"/>
      </dsp:txXfrm>
    </dsp:sp>
    <dsp:sp modelId="{0980033D-1AF2-4B4B-A3BF-289FEE12F80F}">
      <dsp:nvSpPr>
        <dsp:cNvPr id="0" name=""/>
        <dsp:cNvSpPr/>
      </dsp:nvSpPr>
      <dsp:spPr>
        <a:xfrm>
          <a:off x="1032851" y="1137630"/>
          <a:ext cx="1024495" cy="1024495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3221E-6869-49D3-9ECF-8F1C059A3B07}">
      <dsp:nvSpPr>
        <dsp:cNvPr id="0" name=""/>
        <dsp:cNvSpPr/>
      </dsp:nvSpPr>
      <dsp:spPr>
        <a:xfrm rot="10800000">
          <a:off x="1142940" y="2558925"/>
          <a:ext cx="8013759" cy="4925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774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err="1" smtClean="0"/>
            <a:t>Shutl</a:t>
          </a:r>
          <a:r>
            <a:rPr lang="fr-FR" sz="1800" kern="1200" smtClean="0"/>
            <a:t> - </a:t>
          </a:r>
          <a:r>
            <a:rPr lang="fr-FR" sz="1800" b="0" i="0" kern="1200" smtClean="0"/>
            <a:t>App for on-</a:t>
          </a:r>
          <a:r>
            <a:rPr lang="fr-FR" sz="1800" b="0" i="0" kern="1200" err="1" smtClean="0"/>
            <a:t>demand</a:t>
          </a:r>
          <a:r>
            <a:rPr lang="fr-FR" sz="1800" b="0" i="0" kern="1200" smtClean="0"/>
            <a:t> service </a:t>
          </a:r>
          <a:r>
            <a:rPr lang="fr-FR" sz="1800" b="0" i="0" kern="1200" err="1" smtClean="0"/>
            <a:t>using</a:t>
          </a:r>
          <a:r>
            <a:rPr lang="fr-FR" sz="1800" b="0" i="0" kern="1200" smtClean="0"/>
            <a:t> drivers </a:t>
          </a:r>
          <a:r>
            <a:rPr lang="fr-FR" sz="1800" b="0" i="0" kern="1200" err="1" smtClean="0"/>
            <a:t>with</a:t>
          </a:r>
          <a:r>
            <a:rPr lang="fr-FR" sz="1800" b="0" i="0" kern="1200" smtClean="0"/>
            <a:t> free </a:t>
          </a:r>
          <a:r>
            <a:rPr lang="fr-FR" sz="1800" b="0" i="0" kern="1200" err="1" smtClean="0"/>
            <a:t>space</a:t>
          </a:r>
          <a:r>
            <a:rPr lang="fr-FR" sz="1800" b="0" i="0" kern="1200" smtClean="0"/>
            <a:t> in cars</a:t>
          </a:r>
          <a:endParaRPr lang="fr-FR" sz="1800" kern="1200"/>
        </a:p>
      </dsp:txBody>
      <dsp:txXfrm rot="10800000">
        <a:off x="1266087" y="2558925"/>
        <a:ext cx="7890612" cy="492587"/>
      </dsp:txXfrm>
    </dsp:sp>
    <dsp:sp modelId="{EF76667B-0280-4AF8-892A-DA6D032550DC}">
      <dsp:nvSpPr>
        <dsp:cNvPr id="0" name=""/>
        <dsp:cNvSpPr/>
      </dsp:nvSpPr>
      <dsp:spPr>
        <a:xfrm>
          <a:off x="1021499" y="2254870"/>
          <a:ext cx="1024495" cy="10244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8EB57-717D-4737-A420-F7D0C708F7A6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C6C7-1C64-46EE-8AD0-C37F13E64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4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smtClean="0"/>
              <a:t>Bringg</a:t>
            </a:r>
            <a:r>
              <a:rPr lang="en-US" smtClean="0"/>
              <a:t>:</a:t>
            </a:r>
            <a:r>
              <a:rPr lang="en-US" baseline="0" smtClean="0"/>
              <a:t> https://www.youtube.com/watch?v=z5_2WBwr2JA</a:t>
            </a:r>
          </a:p>
          <a:p>
            <a:endParaRPr lang="en-US" baseline="0" smtClean="0"/>
          </a:p>
          <a:p>
            <a:r>
              <a:rPr lang="en-US" u="sng" baseline="0" smtClean="0"/>
              <a:t>Friendshippr</a:t>
            </a:r>
            <a:r>
              <a:rPr lang="en-US" baseline="0" smtClean="0"/>
              <a:t>: https://www.youtube.com/watch?v=9NwE9X5Kv48</a:t>
            </a:r>
          </a:p>
          <a:p>
            <a:endParaRPr lang="en-US" baseline="0" smtClean="0"/>
          </a:p>
          <a:p>
            <a:r>
              <a:rPr lang="en-US" u="sng" baseline="0" err="1" smtClean="0"/>
              <a:t>Shutl</a:t>
            </a:r>
            <a:r>
              <a:rPr lang="en-US" baseline="0" smtClean="0"/>
              <a:t>: https://www.youtube.com/watch?v=IhY928_TGt4</a:t>
            </a:r>
          </a:p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5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3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6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0C6C7-1C64-46EE-8AD0-C37F13E64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9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7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6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49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1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4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5" Type="http://schemas.openxmlformats.org/officeDocument/2006/relationships/image" Target="../media/image23.png"/><Relationship Id="rId10" Type="http://schemas.microsoft.com/office/2007/relationships/diagramDrawing" Target="../diagrams/drawing5.xml"/><Relationship Id="rId4" Type="http://schemas.openxmlformats.org/officeDocument/2006/relationships/hyperlink" Target="R_alit_%20augment_e%20en%20entrep_t%20avec%20Generix%20Group.mp4" TargetMode="Externa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ft.io/" TargetMode="External"/><Relationship Id="rId13" Type="http://schemas.openxmlformats.org/officeDocument/2006/relationships/hyperlink" Target="http://logisticsviewpoints.com/2012/11/19/dell-uses-artificial-intelligence-at-global-command-centers/" TargetMode="External"/><Relationship Id="rId18" Type="http://schemas.openxmlformats.org/officeDocument/2006/relationships/hyperlink" Target="http://recode.net/2015/01/20/transfix-brings-the-uber-model-to-the-800-billion-trucking-industry/" TargetMode="External"/><Relationship Id="rId3" Type="http://schemas.openxmlformats.org/officeDocument/2006/relationships/hyperlink" Target="http://www.laposte.fr/entreprise/a-la-une/evenements/comment-l-innovation-logistique-va-transformer-le-commerce-connecte/conference-en-video" TargetMode="External"/><Relationship Id="rId7" Type="http://schemas.openxmlformats.org/officeDocument/2006/relationships/hyperlink" Target="http://www.shipwire.com/why-shipwire/" TargetMode="External"/><Relationship Id="rId12" Type="http://schemas.openxmlformats.org/officeDocument/2006/relationships/hyperlink" Target="http://transfix.io/" TargetMode="External"/><Relationship Id="rId17" Type="http://schemas.openxmlformats.org/officeDocument/2006/relationships/hyperlink" Target="http://www.marketwired.com/press-release/transfix-beyond-uber-for-trucking-nyc-startup-launches-driver-centric-app-2027451.htm" TargetMode="External"/><Relationship Id="rId2" Type="http://schemas.openxmlformats.org/officeDocument/2006/relationships/hyperlink" Target="http://www.ecommerce-nation.fr/comment-linnovation-logistique-va-transformer-le-e-commerce-de-demain/" TargetMode="External"/><Relationship Id="rId16" Type="http://schemas.openxmlformats.org/officeDocument/2006/relationships/hyperlink" Target="http://www.bloomberg.com/research/stocks/private/snapshot.asp?privcapid=22282054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ringg.com/" TargetMode="External"/><Relationship Id="rId11" Type="http://schemas.openxmlformats.org/officeDocument/2006/relationships/hyperlink" Target="http://www.dropship.com/features" TargetMode="External"/><Relationship Id="rId5" Type="http://schemas.openxmlformats.org/officeDocument/2006/relationships/hyperlink" Target="http://www.journaldunet.com/solutions/expert/60022/innovation-it---quelles-perspectives-pour-la-logistique-en-2015.shtml" TargetMode="External"/><Relationship Id="rId15" Type="http://schemas.openxmlformats.org/officeDocument/2006/relationships/hyperlink" Target="http://www.dell.com/learn/us/en/vn/press-releases/2015-04-29-dell-software-extends-analytics-momentum" TargetMode="External"/><Relationship Id="rId10" Type="http://schemas.openxmlformats.org/officeDocument/2006/relationships/hyperlink" Target="http://www.generixgroup.com/" TargetMode="External"/><Relationship Id="rId19" Type="http://schemas.openxmlformats.org/officeDocument/2006/relationships/hyperlink" Target="https://www.linkedin.com/company/weft" TargetMode="External"/><Relationship Id="rId4" Type="http://schemas.openxmlformats.org/officeDocument/2006/relationships/hyperlink" Target="https://www.youtube.com/watch?v=wavawmA2EBo" TargetMode="External"/><Relationship Id="rId9" Type="http://schemas.openxmlformats.org/officeDocument/2006/relationships/hyperlink" Target="http://www.lenouveleconomiste.fr/lesdossiers/innovations-et-supply-chain-des-optimisations-en-cascade-23153/" TargetMode="External"/><Relationship Id="rId14" Type="http://schemas.openxmlformats.org/officeDocument/2006/relationships/hyperlink" Target="http://www.dell.com/learn/us/en/vn/secure/2014-03-17-dell-acquires-statsoft-data-analytics-softwar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2485" y="2764220"/>
            <a:ext cx="7475220" cy="1044235"/>
          </a:xfrm>
        </p:spPr>
        <p:txBody>
          <a:bodyPr>
            <a:normAutofit/>
          </a:bodyPr>
          <a:lstStyle/>
          <a:p>
            <a:r>
              <a:rPr lang="en-US" sz="7200" smtClean="0"/>
              <a:t>Logistics</a:t>
            </a:r>
            <a:endParaRPr lang="en-US" sz="7200"/>
          </a:p>
        </p:txBody>
      </p: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9411" y="3302001"/>
            <a:ext cx="1831748" cy="4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80748" y="6163917"/>
            <a:ext cx="6575895" cy="1388165"/>
          </a:xfrm>
        </p:spPr>
        <p:txBody>
          <a:bodyPr>
            <a:normAutofit/>
          </a:bodyPr>
          <a:lstStyle/>
          <a:p>
            <a:r>
              <a:rPr lang="fr-FR" sz="2000" smtClean="0"/>
              <a:t>Guillaume Petit, Constant Fagnou, Alexia </a:t>
            </a:r>
            <a:r>
              <a:rPr lang="fr-FR" sz="2000" err="1" smtClean="0"/>
              <a:t>Sampré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573642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DHL: Parcel Volume Prediction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616" y="5680271"/>
            <a:ext cx="3647134" cy="8044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7250" y="2050800"/>
            <a:ext cx="4572000" cy="30469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Use Big </a:t>
            </a:r>
            <a:r>
              <a:rPr lang="en-US" sz="2400" dirty="0" smtClean="0">
                <a:solidFill>
                  <a:schemeClr val="accent1"/>
                </a:solidFill>
              </a:rPr>
              <a:t>Data</a:t>
            </a: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Anticipate charge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Allocate efficiently the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Configure </a:t>
            </a:r>
            <a:r>
              <a:rPr lang="en-US" sz="2400" dirty="0">
                <a:solidFill>
                  <a:schemeClr val="accent1"/>
                </a:solidFill>
              </a:rPr>
              <a:t>the distribution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Improve </a:t>
            </a:r>
            <a:r>
              <a:rPr lang="en-US" sz="2400" dirty="0">
                <a:solidFill>
                  <a:schemeClr val="accent1"/>
                </a:solidFill>
              </a:rPr>
              <a:t>trajectories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Predict evolution of the demand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203" y="1965960"/>
            <a:ext cx="1445547" cy="16083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930" y="3956630"/>
            <a:ext cx="1296092" cy="13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609601"/>
            <a:ext cx="6534150" cy="660400"/>
          </a:xfrm>
        </p:spPr>
        <p:txBody>
          <a:bodyPr/>
          <a:lstStyle/>
          <a:p>
            <a:r>
              <a:rPr lang="en-US" smtClean="0"/>
              <a:t>Oscaro.com</a:t>
            </a:r>
            <a:endParaRPr lang="en-US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308" y="2137894"/>
            <a:ext cx="1842183" cy="9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9900" y="1648968"/>
            <a:ext cx="5410200" cy="193899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Company selling car spare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motto is to deliver any spare part in less than 48h. </a:t>
            </a:r>
            <a:endParaRPr lang="en-US" sz="24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How to deal efficiently with more than 500.000 references in the warehouse ? </a:t>
            </a:r>
            <a:endParaRPr lang="en-US" sz="2400"/>
          </a:p>
        </p:txBody>
      </p:sp>
      <p:pic>
        <p:nvPicPr>
          <p:cNvPr id="4" name="Image 3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687"/>
          <a:stretch/>
        </p:blipFill>
        <p:spPr>
          <a:xfrm>
            <a:off x="469900" y="3966927"/>
            <a:ext cx="3632200" cy="2172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323835261"/>
              </p:ext>
            </p:extLst>
          </p:nvPr>
        </p:nvGraphicFramePr>
        <p:xfrm>
          <a:off x="4545917" y="3821893"/>
          <a:ext cx="4178300" cy="262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733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 smtClean="0"/>
              <a:t>Outbond</a:t>
            </a:r>
            <a:r>
              <a:rPr lang="en-US" smtClean="0"/>
              <a:t>: 2 cases</a:t>
            </a:r>
            <a:endParaRPr lang="en-US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12523487"/>
              </p:ext>
            </p:extLst>
          </p:nvPr>
        </p:nvGraphicFramePr>
        <p:xfrm>
          <a:off x="1512570" y="20701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4208" y="2609602"/>
            <a:ext cx="851395" cy="85139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649269" y="2609601"/>
            <a:ext cx="835634" cy="851395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685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450" y="294640"/>
            <a:ext cx="8807450" cy="1356360"/>
          </a:xfrm>
        </p:spPr>
        <p:txBody>
          <a:bodyPr/>
          <a:lstStyle/>
          <a:p>
            <a:pPr algn="ctr"/>
            <a:r>
              <a:rPr lang="en-US" dirty="0" smtClean="0"/>
              <a:t>Amazon:3D printers delivery</a:t>
            </a:r>
            <a:endParaRPr lang="en-US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739279094"/>
              </p:ext>
            </p:extLst>
          </p:nvPr>
        </p:nvGraphicFramePr>
        <p:xfrm>
          <a:off x="-801053" y="1651000"/>
          <a:ext cx="7213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651000"/>
            <a:ext cx="2968793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EDBED2-C7AC-450B-86AF-688EF3213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F1EDBED2-C7AC-450B-86AF-688EF3213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1EDBED2-C7AC-450B-86AF-688EF3213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1EDBED2-C7AC-450B-86AF-688EF3213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785D61-406E-4742-88A6-A8E923EF7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E5785D61-406E-4742-88A6-A8E923EF7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E5785D61-406E-4742-88A6-A8E923EF7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5785D61-406E-4742-88A6-A8E923EF7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A861DE-55A2-4415-88AC-018B124FB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1A861DE-55A2-4415-88AC-018B124FB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01A861DE-55A2-4415-88AC-018B124FB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01A861DE-55A2-4415-88AC-018B124FB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51EEA4-445F-45BE-AC20-DB668D9B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3C51EEA4-445F-45BE-AC20-DB668D9B7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3C51EEA4-445F-45BE-AC20-DB668D9B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3C51EEA4-445F-45BE-AC20-DB668D9B7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27395C-3611-4B06-8125-C01520B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1827395C-3611-4B06-8125-C01520BED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1827395C-3611-4B06-8125-C01520B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1827395C-3611-4B06-8125-C01520BED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9FADA0-602F-483F-92D8-1235553D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F49FADA0-602F-483F-92D8-1235553D8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F49FADA0-602F-483F-92D8-1235553D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F49FADA0-602F-483F-92D8-1235553D8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17AFFF-EB9C-43A5-A737-4A9DA099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2D17AFFF-EB9C-43A5-A737-4A9DA099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2D17AFFF-EB9C-43A5-A737-4A9DA099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2D17AFFF-EB9C-43A5-A737-4A9DA099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1FE00-784B-443E-9D8A-97BA6CDAA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2361FE00-784B-443E-9D8A-97BA6CDAA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361FE00-784B-443E-9D8A-97BA6CDAA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2361FE00-784B-443E-9D8A-97BA6CDAA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8D0B67-9712-4D7B-B9D5-9EDE87AD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18D0B67-9712-4D7B-B9D5-9EDE87AD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18D0B67-9712-4D7B-B9D5-9EDE87AD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18D0B67-9712-4D7B-B9D5-9EDE87AD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80413534"/>
              </p:ext>
            </p:extLst>
          </p:nvPr>
        </p:nvGraphicFramePr>
        <p:xfrm>
          <a:off x="-381000" y="403860"/>
          <a:ext cx="9156700" cy="368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2806700" y="4823409"/>
            <a:ext cx="596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smtClean="0">
                <a:solidFill>
                  <a:srgbClr val="0F6FC6"/>
                </a:solidFill>
                <a:ea typeface="+mj-ea"/>
                <a:cs typeface="+mj-cs"/>
              </a:rPr>
              <a:t>Case: The future of delivery and good transportation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04850" y="4469465"/>
            <a:ext cx="1955800" cy="203132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Interactive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Intelligent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User-friendly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mtClean="0"/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4016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ED185-C3E4-4F46-B708-F54D95D7D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EDED185-C3E4-4F46-B708-F54D95D7D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92C70-1B76-432D-8D49-CA9312CA5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08692C70-1B76-432D-8D49-CA9312CA54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0033D-1AF2-4B4B-A3BF-289FEE12F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980033D-1AF2-4B4B-A3BF-289FEE12F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25B061-2BC9-43CC-BFE6-192C14AA8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C25B061-2BC9-43CC-BFE6-192C14AA8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6667B-0280-4AF8-892A-DA6D03255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F76667B-0280-4AF8-892A-DA6D03255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F3221E-6869-49D3-9ECF-8F1C059A3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D1F3221E-6869-49D3-9ECF-8F1C059A3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71450"/>
            <a:ext cx="8817428" cy="6523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4390" y="1731462"/>
            <a:ext cx="7475220" cy="2926080"/>
          </a:xfrm>
        </p:spPr>
        <p:txBody>
          <a:bodyPr/>
          <a:lstStyle/>
          <a:p>
            <a:r>
              <a:rPr lang="fr-FR" dirty="0" smtClean="0"/>
              <a:t>BIG Data and </a:t>
            </a:r>
            <a:r>
              <a:rPr lang="en-US" dirty="0" smtClean="0"/>
              <a:t>logistic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Case </a:t>
            </a:r>
            <a:r>
              <a:rPr lang="fr-FR" dirty="0" err="1" smtClean="0"/>
              <a:t>study</a:t>
            </a:r>
            <a:r>
              <a:rPr lang="fr-FR" dirty="0" smtClean="0"/>
              <a:t>: DELL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Dell Acquires </a:t>
            </a:r>
            <a:r>
              <a:rPr lang="en-US" dirty="0" err="1"/>
              <a:t>StatSoft</a:t>
            </a:r>
            <a:r>
              <a:rPr lang="en-US" dirty="0"/>
              <a:t> to Bolster Portfolio of Big Data </a:t>
            </a:r>
            <a:r>
              <a:rPr lang="en-US" dirty="0" smtClean="0"/>
              <a:t>Solutions</a:t>
            </a:r>
          </a:p>
          <a:p>
            <a:endParaRPr lang="en-US" dirty="0"/>
          </a:p>
          <a:p>
            <a:r>
              <a:rPr lang="en-US" dirty="0" err="1"/>
              <a:t>StatSoft</a:t>
            </a:r>
            <a:r>
              <a:rPr lang="en-US" dirty="0"/>
              <a:t> delivers a full range of advanced analytics tools that help organizations forecast future trends to identify new customers and sales opportunities, forecast industry shifts, explore “what-if” scenarios, and reduce the occurrence of fraud and other business </a:t>
            </a:r>
            <a:r>
              <a:rPr lang="en-US" dirty="0" smtClean="0"/>
              <a:t>risks</a:t>
            </a:r>
          </a:p>
          <a:p>
            <a:endParaRPr lang="en-US" dirty="0"/>
          </a:p>
          <a:p>
            <a:r>
              <a:rPr lang="fr-FR" dirty="0"/>
              <a:t>Dell Uses </a:t>
            </a:r>
            <a:r>
              <a:rPr lang="fr-FR" dirty="0" err="1"/>
              <a:t>Artificial</a:t>
            </a:r>
            <a:r>
              <a:rPr lang="fr-FR" dirty="0"/>
              <a:t> </a:t>
            </a:r>
            <a:r>
              <a:rPr lang="fr-FR" dirty="0" smtClean="0"/>
              <a:t>Intelligence to </a:t>
            </a:r>
            <a:r>
              <a:rPr lang="fr-FR" dirty="0" err="1" smtClean="0"/>
              <a:t>improve</a:t>
            </a:r>
            <a:r>
              <a:rPr lang="fr-FR" dirty="0" smtClean="0"/>
              <a:t> </a:t>
            </a:r>
            <a:r>
              <a:rPr lang="fr-FR" dirty="0" err="1" smtClean="0"/>
              <a:t>sells</a:t>
            </a:r>
            <a:r>
              <a:rPr lang="fr-FR" dirty="0"/>
              <a:t>.</a:t>
            </a:r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895" y="4076700"/>
            <a:ext cx="2503534" cy="2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14020" y="1541417"/>
            <a:ext cx="82931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http://www.ecommerce-nation.fr/comment-linnovation-logistique-va-transformer-le-e-commerce-de-demain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www.laposte.fr/entreprise/a-la-une/evenements/comment-l-innovation-logistique-va-transformer-le-commerce-connecte/conference-en-video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www.youtube.com/watch?v=wavawmA2EBo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http://www.journaldunet.com/solutions/expert/60022/innovation-it---</a:t>
            </a:r>
            <a:r>
              <a:rPr lang="en-US" sz="1400" dirty="0" smtClean="0">
                <a:hlinkClick r:id="rId5"/>
              </a:rPr>
              <a:t>quelles-perspectives-pour-la-logistique-en-2015.shtml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http://bringg.com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http://www.shipwire.com/why-shipwire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http://www.weft.io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9"/>
              </a:rPr>
              <a:t>http://www.lenouveleconomiste.fr/lesdossiers/innovations-et-supply-chain-des-optimisations-en-cascade-23153</a:t>
            </a:r>
            <a:r>
              <a:rPr lang="en-US" sz="1400" dirty="0" smtClean="0">
                <a:hlinkClick r:id="rId9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www.generixgroup.com/</a:t>
            </a:r>
            <a:endParaRPr lang="en-US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www.dropship.com/features</a:t>
            </a:r>
            <a:endParaRPr lang="en-US" sz="1400" dirty="0" smtClean="0"/>
          </a:p>
          <a:p>
            <a:r>
              <a:rPr lang="en-US" sz="1400" dirty="0">
                <a:hlinkClick r:id="rId12"/>
              </a:rPr>
              <a:t>http://transfix.io</a:t>
            </a:r>
            <a:r>
              <a:rPr lang="en-US" sz="1400" dirty="0" smtClean="0">
                <a:hlinkClick r:id="rId12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http://www.weft.io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3"/>
              </a:rPr>
              <a:t>http://logisticsviewpoints.com/2012/11/19/dell-uses-artificial-intelligence-at-global-command-centers</a:t>
            </a:r>
            <a:r>
              <a:rPr lang="en-US" sz="1400" dirty="0" smtClean="0">
                <a:hlinkClick r:id="rId13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www.dell.com/learn/us/en/vn/secure/2014-03-17-dell-acquires-statsoft-data-analytics-software</a:t>
            </a:r>
            <a:endParaRPr lang="en-US" sz="1400" dirty="0" smtClean="0"/>
          </a:p>
          <a:p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www.dell.com/learn/us/en/vn/press-releases/2015-04-29-dell-software-extends-analytics-momentum</a:t>
            </a:r>
            <a:endParaRPr lang="en-US" sz="1400" dirty="0" smtClean="0"/>
          </a:p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www.bloomberg.com/research/stocks/private/snapshot.asp?privcapid=222820543</a:t>
            </a:r>
            <a:endParaRPr lang="en-US" sz="1400" dirty="0" smtClean="0"/>
          </a:p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www.marketwired.com/press-release/transfix-beyond-uber-for-trucking-nyc-startup-launches-driver-centric-app-2027451.htm</a:t>
            </a:r>
            <a:endParaRPr lang="en-US" sz="1400" dirty="0" smtClean="0"/>
          </a:p>
          <a:p>
            <a:r>
              <a:rPr lang="en-US" sz="1400" dirty="0">
                <a:hlinkClick r:id="rId18"/>
              </a:rPr>
              <a:t>http://recode.net/2015/01/20/transfix-brings-the-uber-model-to-the-800-billion-trucking-industry</a:t>
            </a:r>
            <a:r>
              <a:rPr lang="en-US" sz="1400" dirty="0" smtClean="0">
                <a:hlinkClick r:id="rId18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19"/>
              </a:rPr>
              <a:t>https://</a:t>
            </a:r>
            <a:r>
              <a:rPr lang="en-US" sz="1400" dirty="0" smtClean="0">
                <a:hlinkClick r:id="rId19"/>
              </a:rPr>
              <a:t>www.linkedin.com/company/weft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4115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2750820"/>
            <a:ext cx="7406640" cy="1356360"/>
          </a:xfrm>
        </p:spPr>
        <p:txBody>
          <a:bodyPr/>
          <a:lstStyle/>
          <a:p>
            <a:pPr algn="ctr"/>
            <a:r>
              <a:rPr lang="en-US" dirty="0" smtClean="0"/>
              <a:t>Thank you for your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857250" y="2273300"/>
            <a:ext cx="7727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The importance of logistics in a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The life of a product: 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b="1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/>
                </a:solidFill>
              </a:rPr>
              <a:t>The </a:t>
            </a:r>
            <a:r>
              <a:rPr lang="en-US" sz="2400" dirty="0">
                <a:solidFill>
                  <a:schemeClr val="accent1"/>
                </a:solidFill>
              </a:rPr>
              <a:t>inbound: from the factory to the company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Internal movement inside the company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/>
                </a:solidFill>
              </a:rPr>
              <a:t>The outbound: From the company to the final </a:t>
            </a:r>
            <a:r>
              <a:rPr lang="en-US" sz="2400" dirty="0" smtClean="0">
                <a:solidFill>
                  <a:schemeClr val="accent1"/>
                </a:solidFill>
              </a:rPr>
              <a:t>client</a:t>
            </a:r>
          </a:p>
          <a:p>
            <a:pPr marL="457200" lvl="2"/>
            <a:endParaRPr lang="en-US" sz="2400" dirty="0" smtClean="0">
              <a:solidFill>
                <a:schemeClr val="accent1"/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6FC6"/>
                </a:solidFill>
              </a:rPr>
              <a:t>Big Data and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The importance of logistics in a company</a:t>
            </a:r>
            <a:endParaRPr lang="en-US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878535891"/>
              </p:ext>
            </p:extLst>
          </p:nvPr>
        </p:nvGraphicFramePr>
        <p:xfrm>
          <a:off x="762000" y="1562100"/>
          <a:ext cx="82042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41311" y="6076256"/>
            <a:ext cx="1831748" cy="42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236" y="271810"/>
            <a:ext cx="8843963" cy="1257300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2. </a:t>
            </a:r>
            <a:r>
              <a:rPr lang="en-US"/>
              <a:t>L</a:t>
            </a:r>
            <a:r>
              <a:rPr lang="en-US" smtClean="0"/>
              <a:t>ife </a:t>
            </a:r>
            <a:r>
              <a:rPr lang="en-US"/>
              <a:t>of a </a:t>
            </a:r>
            <a:r>
              <a:rPr lang="en-US" smtClean="0"/>
              <a:t>product</a:t>
            </a:r>
            <a:endParaRPr lang="en-US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794082413"/>
              </p:ext>
            </p:extLst>
          </p:nvPr>
        </p:nvGraphicFramePr>
        <p:xfrm>
          <a:off x="465730" y="1141760"/>
          <a:ext cx="8156973" cy="571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7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C4359D0-EB2D-4432-BA6C-96F5F8C8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graphicEl>
                                              <a:dgm id="{BC4359D0-EB2D-4432-BA6C-96F5F8C82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BC4359D0-EB2D-4432-BA6C-96F5F8C8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graphicEl>
                                              <a:dgm id="{BC4359D0-EB2D-4432-BA6C-96F5F8C82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9AA448F-080A-407E-BC1D-BD685F595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graphicEl>
                                              <a:dgm id="{09AA448F-080A-407E-BC1D-BD685F595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graphicEl>
                                              <a:dgm id="{09AA448F-080A-407E-BC1D-BD685F595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graphicEl>
                                              <a:dgm id="{09AA448F-080A-407E-BC1D-BD685F595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71A9CB7-B1DD-4B07-8479-61249943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>
                                            <p:graphicEl>
                                              <a:dgm id="{671A9CB7-B1DD-4B07-8479-612499435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graphicEl>
                                              <a:dgm id="{671A9CB7-B1DD-4B07-8479-61249943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graphicEl>
                                              <a:dgm id="{671A9CB7-B1DD-4B07-8479-612499435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F612D87-75AE-42BF-B694-04A0DE9F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graphicEl>
                                              <a:dgm id="{EF612D87-75AE-42BF-B694-04A0DE9F4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graphicEl>
                                              <a:dgm id="{EF612D87-75AE-42BF-B694-04A0DE9F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graphicEl>
                                              <a:dgm id="{EF612D87-75AE-42BF-B694-04A0DE9F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E599215-D44D-44CB-AA7F-9B97B3BE8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graphicEl>
                                              <a:dgm id="{3E599215-D44D-44CB-AA7F-9B97B3BE8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graphicEl>
                                              <a:dgm id="{3E599215-D44D-44CB-AA7F-9B97B3BE8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graphicEl>
                                              <a:dgm id="{3E599215-D44D-44CB-AA7F-9B97B3BE8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4E1A8E2-F9E2-4753-8835-EC94F6408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graphicEl>
                                              <a:dgm id="{74E1A8E2-F9E2-4753-8835-EC94F6408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graphicEl>
                                              <a:dgm id="{74E1A8E2-F9E2-4753-8835-EC94F6408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graphicEl>
                                              <a:dgm id="{74E1A8E2-F9E2-4753-8835-EC94F6408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9D950B5-6368-4720-B0AF-373B8C72E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graphicEl>
                                              <a:dgm id="{C9D950B5-6368-4720-B0AF-373B8C72E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graphicEl>
                                              <a:dgm id="{C9D950B5-6368-4720-B0AF-373B8C72E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graphicEl>
                                              <a:dgm id="{C9D950B5-6368-4720-B0AF-373B8C72E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60BB9F7-A642-4617-BFD8-D83CD643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>
                                            <p:graphicEl>
                                              <a:dgm id="{660BB9F7-A642-4617-BFD8-D83CD6437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graphicEl>
                                              <a:dgm id="{660BB9F7-A642-4617-BFD8-D83CD643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graphicEl>
                                              <a:dgm id="{660BB9F7-A642-4617-BFD8-D83CD6437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6EC211E-7692-43BB-BFCF-F7A96F256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>
                                            <p:graphicEl>
                                              <a:dgm id="{56EC211E-7692-43BB-BFCF-F7A96F256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graphicEl>
                                              <a:dgm id="{56EC211E-7692-43BB-BFCF-F7A96F256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>
                                            <p:graphicEl>
                                              <a:dgm id="{56EC211E-7692-43BB-BFCF-F7A96F256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36D40811-7240-4C05-9BBC-136562FF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>
                                            <p:graphicEl>
                                              <a:dgm id="{36D40811-7240-4C05-9BBC-136562FF3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graphicEl>
                                              <a:dgm id="{36D40811-7240-4C05-9BBC-136562FF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graphicEl>
                                              <a:dgm id="{36D40811-7240-4C05-9BBC-136562FF3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89C896-7137-4D0C-87B1-B5E35ADA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graphicEl>
                                              <a:dgm id="{0589C896-7137-4D0C-87B1-B5E35ADA9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graphicEl>
                                              <a:dgm id="{0589C896-7137-4D0C-87B1-B5E35ADA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graphicEl>
                                              <a:dgm id="{0589C896-7137-4D0C-87B1-B5E35ADA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C7C1D45-2E2A-4017-A7B0-64D3F8E9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>
                                            <p:graphicEl>
                                              <a:dgm id="{EC7C1D45-2E2A-4017-A7B0-64D3F8E9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>
                                            <p:graphicEl>
                                              <a:dgm id="{EC7C1D45-2E2A-4017-A7B0-64D3F8E9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graphicEl>
                                              <a:dgm id="{EC7C1D45-2E2A-4017-A7B0-64D3F8E9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Inbound: 3 cases</a:t>
            </a:r>
            <a:endParaRPr lang="en-US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98694362"/>
              </p:ext>
            </p:extLst>
          </p:nvPr>
        </p:nvGraphicFramePr>
        <p:xfrm>
          <a:off x="440871" y="2133600"/>
          <a:ext cx="82459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95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70" y="2267145"/>
            <a:ext cx="2590800" cy="1660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237" y="4229099"/>
            <a:ext cx="3976067" cy="21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Dropship</a:t>
            </a:r>
            <a:r>
              <a:rPr lang="fr-FR" dirty="0" smtClean="0"/>
              <a:t> commerce</a:t>
            </a:r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03780" y="1989241"/>
            <a:ext cx="3981449" cy="418576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/>
              <a:t>Problem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 to </a:t>
            </a:r>
            <a:r>
              <a:rPr lang="fr-FR" dirty="0" err="1" smtClean="0"/>
              <a:t>grow</a:t>
            </a:r>
            <a:r>
              <a:rPr lang="fr-FR" dirty="0" smtClean="0"/>
              <a:t> online business and basic drop shipping </a:t>
            </a:r>
            <a:r>
              <a:rPr lang="fr-FR" dirty="0" err="1" smtClean="0"/>
              <a:t>doesn’t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endParaRPr lang="fr-FR" dirty="0"/>
          </a:p>
          <a:p>
            <a:r>
              <a:rPr lang="fr-FR" b="1" dirty="0" smtClean="0"/>
              <a:t>Solution: </a:t>
            </a:r>
            <a:r>
              <a:rPr lang="en-US" dirty="0" smtClean="0"/>
              <a:t>Manage </a:t>
            </a:r>
            <a:r>
              <a:rPr lang="en-US" dirty="0"/>
              <a:t>drop shipping programs and exchange vital data with trading partners through a single connection point.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Item information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Inventory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Order &amp; shipment</a:t>
            </a:r>
          </a:p>
          <a:p>
            <a:pPr>
              <a:buFontTx/>
              <a:buChar char="-"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5" name="DropShip Commerce Platfor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7532" y="5896516"/>
            <a:ext cx="359476" cy="294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7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52" y="4610526"/>
            <a:ext cx="4147634" cy="142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1" y="659546"/>
            <a:ext cx="7406640" cy="1356360"/>
          </a:xfrm>
        </p:spPr>
        <p:txBody>
          <a:bodyPr/>
          <a:lstStyle/>
          <a:p>
            <a:r>
              <a:rPr lang="fr-FR" dirty="0" err="1" smtClean="0"/>
              <a:t>Transfix</a:t>
            </a:r>
            <a:r>
              <a:rPr lang="fr-FR" dirty="0" smtClean="0"/>
              <a:t> : « </a:t>
            </a:r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driven</a:t>
            </a:r>
            <a:r>
              <a:rPr lang="fr-FR" dirty="0" smtClean="0"/>
              <a:t>, driver </a:t>
            </a:r>
            <a:r>
              <a:rPr lang="fr-FR" dirty="0" err="1" smtClean="0"/>
              <a:t>focused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57251" y="2254308"/>
            <a:ext cx="3675560" cy="420628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fr-FR" b="1" dirty="0" err="1" smtClean="0"/>
              <a:t>Problem</a:t>
            </a:r>
            <a:r>
              <a:rPr lang="fr-FR" b="1" dirty="0" smtClean="0"/>
              <a:t>: </a:t>
            </a:r>
            <a:r>
              <a:rPr lang="fr-FR" dirty="0" err="1" smtClean="0"/>
              <a:t>Waste</a:t>
            </a:r>
            <a:r>
              <a:rPr lang="fr-FR" dirty="0" smtClean="0"/>
              <a:t> of money </a:t>
            </a:r>
            <a:r>
              <a:rPr lang="fr-FR" dirty="0" err="1" smtClean="0"/>
              <a:t>because</a:t>
            </a:r>
            <a:r>
              <a:rPr lang="fr-FR" dirty="0" smtClean="0"/>
              <a:t> of the </a:t>
            </a:r>
            <a:r>
              <a:rPr lang="fr-FR" dirty="0" err="1" smtClean="0"/>
              <a:t>asymmetry</a:t>
            </a:r>
            <a:r>
              <a:rPr lang="fr-FR" dirty="0" smtClean="0"/>
              <a:t> of the information</a:t>
            </a:r>
          </a:p>
          <a:p>
            <a:r>
              <a:rPr lang="fr-FR" b="1" dirty="0" smtClean="0"/>
              <a:t>Solution: </a:t>
            </a:r>
            <a:r>
              <a:rPr lang="fr-FR" dirty="0" err="1" smtClean="0"/>
              <a:t>Providing</a:t>
            </a:r>
            <a:r>
              <a:rPr lang="fr-FR" dirty="0" smtClean="0"/>
              <a:t> informations </a:t>
            </a:r>
            <a:r>
              <a:rPr lang="fr-FR" dirty="0" err="1" smtClean="0"/>
              <a:t>concerning</a:t>
            </a:r>
            <a:r>
              <a:rPr lang="fr-FR" dirty="0" smtClean="0"/>
              <a:t> trips and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asymmetry</a:t>
            </a:r>
            <a:r>
              <a:rPr lang="fr-FR" dirty="0" smtClean="0"/>
              <a:t> information </a:t>
            </a:r>
            <a:r>
              <a:rPr lang="fr-FR" dirty="0" err="1" smtClean="0"/>
              <a:t>will</a:t>
            </a:r>
            <a:r>
              <a:rPr lang="fr-FR" dirty="0" smtClean="0"/>
              <a:t> match (trend 5)</a:t>
            </a:r>
          </a:p>
          <a:p>
            <a:pPr marL="34290" indent="0">
              <a:buNone/>
            </a:pPr>
            <a:r>
              <a:rPr lang="fr-FR" dirty="0" smtClean="0"/>
              <a:t>- Fuel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weight</a:t>
            </a:r>
            <a:r>
              <a:rPr lang="fr-FR" dirty="0" smtClean="0"/>
              <a:t> stations, etc.</a:t>
            </a:r>
          </a:p>
          <a:p>
            <a:r>
              <a:rPr lang="fr-FR" b="1" dirty="0" err="1" smtClean="0"/>
              <a:t>Users</a:t>
            </a:r>
            <a:r>
              <a:rPr lang="fr-FR" dirty="0" smtClean="0"/>
              <a:t> : </a:t>
            </a:r>
            <a:r>
              <a:rPr lang="en-US" dirty="0" err="1" smtClean="0"/>
              <a:t>Arnes</a:t>
            </a:r>
            <a:r>
              <a:rPr lang="en-US" dirty="0" smtClean="0"/>
              <a:t> </a:t>
            </a:r>
            <a:r>
              <a:rPr lang="en-US" dirty="0"/>
              <a:t>and Noble, Samsung, </a:t>
            </a:r>
            <a:r>
              <a:rPr lang="en-US" dirty="0" err="1"/>
              <a:t>SuperValu</a:t>
            </a:r>
            <a:r>
              <a:rPr lang="en-US" dirty="0"/>
              <a:t> and </a:t>
            </a:r>
            <a:r>
              <a:rPr lang="en-US" dirty="0" smtClean="0"/>
              <a:t>J.Crew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027" y="2631488"/>
            <a:ext cx="681727" cy="6817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800" y="2362057"/>
            <a:ext cx="95593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726" y="2354386"/>
            <a:ext cx="955335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09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Weft</a:t>
            </a:r>
            <a:r>
              <a:rPr lang="fr-FR" dirty="0" smtClean="0"/>
              <a:t> </a:t>
            </a:r>
            <a:r>
              <a:rPr lang="fr-FR" dirty="0" err="1" smtClean="0"/>
              <a:t>inc</a:t>
            </a:r>
            <a:r>
              <a:rPr lang="fr-FR" dirty="0" err="1"/>
              <a:t>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57250" y="1783080"/>
            <a:ext cx="4095749" cy="45910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 smtClean="0"/>
              <a:t>Problem</a:t>
            </a:r>
            <a:r>
              <a:rPr lang="fr-FR" dirty="0" smtClean="0"/>
              <a:t>: </a:t>
            </a:r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visibility</a:t>
            </a:r>
            <a:r>
              <a:rPr lang="fr-FR" dirty="0" smtClean="0"/>
              <a:t> in the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management </a:t>
            </a:r>
            <a:r>
              <a:rPr lang="fr-FR" dirty="0" err="1" smtClean="0"/>
              <a:t>causing</a:t>
            </a:r>
            <a:r>
              <a:rPr lang="fr-FR" dirty="0" smtClean="0"/>
              <a:t> </a:t>
            </a:r>
            <a:r>
              <a:rPr lang="fr-FR" dirty="0" err="1" smtClean="0"/>
              <a:t>waste</a:t>
            </a:r>
            <a:r>
              <a:rPr lang="fr-FR" dirty="0" smtClean="0"/>
              <a:t> of money</a:t>
            </a:r>
          </a:p>
          <a:p>
            <a:endParaRPr lang="fr-FR" dirty="0"/>
          </a:p>
          <a:p>
            <a:r>
              <a:rPr lang="fr-FR" b="1" dirty="0" smtClean="0"/>
              <a:t>Solution</a:t>
            </a:r>
            <a:r>
              <a:rPr lang="fr-FR" dirty="0" smtClean="0"/>
              <a:t>: </a:t>
            </a:r>
            <a:r>
              <a:rPr lang="fr-FR" dirty="0" err="1" smtClean="0"/>
              <a:t>Weft</a:t>
            </a:r>
            <a:r>
              <a:rPr lang="fr-FR" dirty="0" smtClean="0"/>
              <a:t> (trend 7 : </a:t>
            </a:r>
            <a:r>
              <a:rPr lang="fr-FR" dirty="0" err="1" smtClean="0"/>
              <a:t>Reducing</a:t>
            </a:r>
            <a:r>
              <a:rPr lang="fr-FR" dirty="0" smtClean="0"/>
              <a:t> </a:t>
            </a:r>
            <a:r>
              <a:rPr lang="fr-FR" dirty="0" err="1" smtClean="0"/>
              <a:t>complexity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Real time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 </a:t>
            </a:r>
            <a:r>
              <a:rPr lang="fr-FR" dirty="0" err="1" smtClean="0"/>
              <a:t>visibility</a:t>
            </a:r>
            <a:r>
              <a:rPr lang="fr-FR" dirty="0" smtClean="0"/>
              <a:t> (</a:t>
            </a:r>
            <a:r>
              <a:rPr lang="fr-FR" dirty="0" err="1" smtClean="0"/>
              <a:t>weather</a:t>
            </a:r>
            <a:r>
              <a:rPr lang="fr-FR" dirty="0" smtClean="0"/>
              <a:t>, port conditions, </a:t>
            </a:r>
            <a:r>
              <a:rPr lang="fr-FR" dirty="0" err="1" smtClean="0"/>
              <a:t>oil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r>
              <a:rPr lang="fr-FR" dirty="0" smtClean="0"/>
              <a:t>,)</a:t>
            </a:r>
          </a:p>
          <a:p>
            <a:pPr>
              <a:buFontTx/>
              <a:buChar char="-"/>
            </a:pP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bottlenecks</a:t>
            </a:r>
            <a:r>
              <a:rPr lang="fr-FR" dirty="0" smtClean="0"/>
              <a:t> &amp; </a:t>
            </a:r>
            <a:r>
              <a:rPr lang="fr-FR" dirty="0" err="1" smtClean="0"/>
              <a:t>delays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Keep</a:t>
            </a:r>
            <a:r>
              <a:rPr lang="fr-FR" dirty="0" smtClean="0"/>
              <a:t> cargo </a:t>
            </a:r>
            <a:r>
              <a:rPr lang="fr-FR" dirty="0" err="1" smtClean="0"/>
              <a:t>safe</a:t>
            </a:r>
            <a:endParaRPr lang="fr-FR" dirty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b="1" dirty="0" err="1" smtClean="0"/>
              <a:t>Users</a:t>
            </a:r>
            <a:r>
              <a:rPr lang="fr-FR" dirty="0" smtClean="0"/>
              <a:t>: El Faro, </a:t>
            </a:r>
            <a:r>
              <a:rPr lang="fr-FR" dirty="0" err="1" smtClean="0"/>
              <a:t>Amazon’s</a:t>
            </a:r>
            <a:r>
              <a:rPr lang="fr-FR" dirty="0" smtClean="0"/>
              <a:t> </a:t>
            </a:r>
            <a:r>
              <a:rPr lang="fr-FR" dirty="0" err="1" smtClean="0"/>
              <a:t>ships</a:t>
            </a:r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615" y="1665684"/>
            <a:ext cx="1485900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150" y="4380071"/>
            <a:ext cx="2426710" cy="160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10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Internal Movement: 2 cases</a:t>
            </a:r>
            <a:endParaRPr lang="en-US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1082053"/>
              </p:ext>
            </p:extLst>
          </p:nvPr>
        </p:nvGraphicFramePr>
        <p:xfrm>
          <a:off x="1512570" y="20701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68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368</TotalTime>
  <Words>599</Words>
  <Application>Microsoft Office PowerPoint</Application>
  <PresentationFormat>On-screen Show (4:3)</PresentationFormat>
  <Paragraphs>137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Base</vt:lpstr>
      <vt:lpstr>Logistics</vt:lpstr>
      <vt:lpstr>Agenda</vt:lpstr>
      <vt:lpstr>1. The importance of logistics in a company</vt:lpstr>
      <vt:lpstr>2. Life of a product</vt:lpstr>
      <vt:lpstr>Inbound: 3 cases</vt:lpstr>
      <vt:lpstr>Dropship commerce</vt:lpstr>
      <vt:lpstr>Transfix : « Technology driven, driver focused »</vt:lpstr>
      <vt:lpstr>Weft inc.</vt:lpstr>
      <vt:lpstr>Internal Movement: 2 cases</vt:lpstr>
      <vt:lpstr>DHL: Parcel Volume Prediction </vt:lpstr>
      <vt:lpstr>Oscaro.com</vt:lpstr>
      <vt:lpstr>Outbond: 2 cases</vt:lpstr>
      <vt:lpstr>Amazon:3D printers delivery</vt:lpstr>
      <vt:lpstr>PowerPoint Presentation</vt:lpstr>
      <vt:lpstr>BIG Data and logistic</vt:lpstr>
      <vt:lpstr>Case study: DELL</vt:lpstr>
      <vt:lpstr>References:</vt:lpstr>
      <vt:lpstr>Thank you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Logistics</dc:title>
  <dc:creator>PETIT Guillaume</dc:creator>
  <cp:lastModifiedBy>GOETHALS Frank</cp:lastModifiedBy>
  <cp:revision>47</cp:revision>
  <dcterms:created xsi:type="dcterms:W3CDTF">2015-10-27T16:04:03Z</dcterms:created>
  <dcterms:modified xsi:type="dcterms:W3CDTF">2015-11-10T19:52:18Z</dcterms:modified>
</cp:coreProperties>
</file>