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, 2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, 3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adget.com/2011/07/27/sk-telecoms-smart-cart-syncs-to-phones-reminds-you-to-buy-milk/" TargetMode="Externa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eumk2PA8W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dIr_cY03J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Grande distribution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Hypermarkets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923143" y="5243286"/>
            <a:ext cx="515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Romain Le Cornec </a:t>
            </a:r>
          </a:p>
          <a:p>
            <a:pPr algn="ctr"/>
            <a:r>
              <a:rPr lang="fr-FR" b="1" dirty="0" smtClean="0"/>
              <a:t>Adrian </a:t>
            </a:r>
            <a:r>
              <a:rPr lang="fr-FR" b="1" dirty="0" err="1" smtClean="0"/>
              <a:t>Trentesaux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Louise Motte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1270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75" y="32657"/>
            <a:ext cx="4948238" cy="886968"/>
          </a:xfrm>
        </p:spPr>
        <p:txBody>
          <a:bodyPr/>
          <a:lstStyle/>
          <a:p>
            <a:r>
              <a:rPr lang="fr-FR" dirty="0" smtClean="0"/>
              <a:t>Scan and go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5" y="1070429"/>
            <a:ext cx="4619625" cy="556985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Scan &amp; Go</a:t>
            </a:r>
          </a:p>
          <a:p>
            <a:pPr lvl="1"/>
            <a:r>
              <a:rPr lang="en-US" dirty="0"/>
              <a:t>Recognized the store you are in</a:t>
            </a:r>
          </a:p>
          <a:p>
            <a:pPr lvl="1"/>
            <a:r>
              <a:rPr lang="en-US" dirty="0"/>
              <a:t>Scan barcodes with smartphone using the app</a:t>
            </a:r>
          </a:p>
          <a:p>
            <a:pPr lvl="1"/>
            <a:r>
              <a:rPr lang="en-US" dirty="0"/>
              <a:t>Allows you to pay your basket in any </a:t>
            </a:r>
            <a:r>
              <a:rPr lang="en-US" dirty="0" smtClean="0"/>
              <a:t>register</a:t>
            </a:r>
            <a:endParaRPr lang="en-US" dirty="0"/>
          </a:p>
          <a:p>
            <a:r>
              <a:rPr lang="en-US" b="1" dirty="0" err="1"/>
              <a:t>Walmart</a:t>
            </a:r>
            <a:r>
              <a:rPr lang="en-US" b="1" dirty="0"/>
              <a:t>, </a:t>
            </a:r>
            <a:r>
              <a:rPr lang="en-US" b="1" dirty="0" err="1"/>
              <a:t>Samsclub</a:t>
            </a:r>
            <a:r>
              <a:rPr lang="en-US" b="1" dirty="0"/>
              <a:t> &amp; </a:t>
            </a:r>
            <a:r>
              <a:rPr lang="en-US" b="1" dirty="0" smtClean="0"/>
              <a:t>others</a:t>
            </a:r>
            <a:endParaRPr lang="en-US" dirty="0"/>
          </a:p>
          <a:p>
            <a:r>
              <a:rPr lang="en-US" b="1" dirty="0"/>
              <a:t>Has been improved upon many times</a:t>
            </a:r>
          </a:p>
          <a:p>
            <a:pPr lvl="1"/>
            <a:r>
              <a:rPr lang="en-US" dirty="0"/>
              <a:t>Pay directly from phone</a:t>
            </a:r>
          </a:p>
          <a:p>
            <a:pPr lvl="1"/>
            <a:r>
              <a:rPr lang="en-US" dirty="0"/>
              <a:t>QR Code -&gt; Barcode -&gt; RFID</a:t>
            </a:r>
          </a:p>
          <a:p>
            <a:pPr lvl="1"/>
            <a:r>
              <a:rPr lang="en-US" dirty="0"/>
              <a:t>Offered in more stores in the </a:t>
            </a:r>
            <a:r>
              <a:rPr lang="en-US" dirty="0" smtClean="0"/>
              <a:t>US</a:t>
            </a:r>
            <a:endParaRPr lang="en-US" dirty="0"/>
          </a:p>
          <a:p>
            <a:r>
              <a:rPr lang="en-US" b="1" dirty="0"/>
              <a:t>RFID Technology</a:t>
            </a:r>
          </a:p>
          <a:p>
            <a:r>
              <a:rPr lang="en-US" b="1" dirty="0"/>
              <a:t>Increasing Dimensionality </a:t>
            </a:r>
          </a:p>
          <a:p>
            <a:pPr lvl="1"/>
            <a:r>
              <a:rPr lang="en-US" dirty="0"/>
              <a:t>Product Description, Offers, Payment 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43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0" y="177800"/>
            <a:ext cx="4948238" cy="886968"/>
          </a:xfrm>
        </p:spPr>
        <p:txBody>
          <a:bodyPr/>
          <a:lstStyle/>
          <a:p>
            <a:r>
              <a:rPr lang="fr-FR" dirty="0" smtClean="0"/>
              <a:t>RFID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8142" y="1282482"/>
            <a:ext cx="6585858" cy="53578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Install RFID chips on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Track what a consumer is buying and has in his cart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Self automated check out by identifying the prices and numbers of every products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Allow rapid and automatic store exit and reduce customer waiting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Trends 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Decrease human involvement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Customer buying hierarchy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6" y="0"/>
            <a:ext cx="2667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856" y="2989943"/>
            <a:ext cx="7003143" cy="886968"/>
          </a:xfrm>
        </p:spPr>
        <p:txBody>
          <a:bodyPr/>
          <a:lstStyle/>
          <a:p>
            <a:r>
              <a:rPr lang="fr-FR" dirty="0" err="1" smtClean="0"/>
              <a:t>Guiding</a:t>
            </a:r>
            <a:r>
              <a:rPr lang="fr-FR" dirty="0" smtClean="0"/>
              <a:t> the </a:t>
            </a:r>
            <a:r>
              <a:rPr lang="fr-FR" dirty="0" err="1" smtClean="0"/>
              <a:t>consumers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shopping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01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143" y="242316"/>
            <a:ext cx="4948238" cy="886968"/>
          </a:xfrm>
        </p:spPr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C-Où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345" y="1342571"/>
            <a:ext cx="5527655" cy="55154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Installed in one Carrefour supermarket (Villeneuve-la-</a:t>
            </a:r>
            <a:r>
              <a:rPr lang="en-GB" dirty="0" err="1"/>
              <a:t>Garenne</a:t>
            </a:r>
            <a:r>
              <a:rPr lang="en-GB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Design an efficient path within the store with your shopping list through GPS system and RFID chips in shelves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Optimise shopping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Decrease time spent in the supermarket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Trends 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Customer expectation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Customer buying hierarchy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634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857" y="700314"/>
            <a:ext cx="4948238" cy="886968"/>
          </a:xfrm>
        </p:spPr>
        <p:txBody>
          <a:bodyPr/>
          <a:lstStyle/>
          <a:p>
            <a:r>
              <a:rPr lang="fr-FR" dirty="0" smtClean="0"/>
              <a:t>Smart </a:t>
            </a:r>
            <a:r>
              <a:rPr lang="fr-FR" dirty="0" err="1" smtClean="0"/>
              <a:t>Cart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6429" y="1796144"/>
            <a:ext cx="5787571" cy="4934856"/>
          </a:xfrm>
        </p:spPr>
        <p:txBody>
          <a:bodyPr/>
          <a:lstStyle/>
          <a:p>
            <a:r>
              <a:rPr lang="fr-FR" dirty="0" err="1" smtClean="0"/>
              <a:t>Syncs</a:t>
            </a:r>
            <a:r>
              <a:rPr lang="fr-FR" dirty="0" smtClean="0"/>
              <a:t> shopping </a:t>
            </a:r>
            <a:r>
              <a:rPr lang="fr-FR" dirty="0" err="1" smtClean="0"/>
              <a:t>list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smartphone</a:t>
            </a:r>
            <a:r>
              <a:rPr lang="fr-FR" dirty="0" smtClean="0"/>
              <a:t> to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tablet</a:t>
            </a:r>
            <a:r>
              <a:rPr lang="fr-FR" dirty="0" smtClean="0"/>
              <a:t> PC-</a:t>
            </a:r>
            <a:r>
              <a:rPr lang="fr-FR" dirty="0" err="1" smtClean="0"/>
              <a:t>equipped</a:t>
            </a:r>
            <a:r>
              <a:rPr lang="fr-FR" dirty="0" smtClean="0"/>
              <a:t> Smart </a:t>
            </a:r>
            <a:r>
              <a:rPr lang="fr-FR" dirty="0" err="1" smtClean="0"/>
              <a:t>Cart</a:t>
            </a:r>
            <a:endParaRPr lang="fr-FR" dirty="0"/>
          </a:p>
          <a:p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info, </a:t>
            </a:r>
            <a:r>
              <a:rPr lang="fr-FR" dirty="0" err="1" smtClean="0"/>
              <a:t>tips</a:t>
            </a:r>
            <a:r>
              <a:rPr lang="fr-FR" dirty="0" smtClean="0"/>
              <a:t>, discounts in REAL TIME </a:t>
            </a:r>
            <a:r>
              <a:rPr lang="fr-FR" dirty="0" err="1" smtClean="0"/>
              <a:t>thanks</a:t>
            </a:r>
            <a:r>
              <a:rPr lang="fr-FR" dirty="0" smtClean="0"/>
              <a:t> to indoor location (UWB and </a:t>
            </a:r>
            <a:r>
              <a:rPr lang="fr-FR" dirty="0" err="1" smtClean="0"/>
              <a:t>Zigbee</a:t>
            </a:r>
            <a:r>
              <a:rPr lang="fr-FR" dirty="0" smtClean="0"/>
              <a:t>) and </a:t>
            </a:r>
            <a:r>
              <a:rPr lang="fr-FR" dirty="0" err="1" smtClean="0"/>
              <a:t>Wi-fi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Implementing</a:t>
            </a:r>
            <a:r>
              <a:rPr lang="fr-FR" dirty="0" smtClean="0"/>
              <a:t> by SK Telecom in Shanghai Lotus </a:t>
            </a:r>
            <a:r>
              <a:rPr lang="fr-FR" dirty="0" err="1" smtClean="0"/>
              <a:t>Supermarket</a:t>
            </a:r>
            <a:r>
              <a:rPr lang="fr-FR" dirty="0" smtClean="0"/>
              <a:t>  </a:t>
            </a:r>
          </a:p>
          <a:p>
            <a:r>
              <a:rPr lang="fr-FR" dirty="0" smtClean="0"/>
              <a:t>Trends </a:t>
            </a:r>
            <a:r>
              <a:rPr lang="fr-FR" dirty="0" err="1" smtClean="0"/>
              <a:t>related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involvement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Mono Bi Poly system </a:t>
            </a:r>
            <a:endParaRPr lang="fr-FR" dirty="0"/>
          </a:p>
        </p:txBody>
      </p:sp>
      <p:pic>
        <p:nvPicPr>
          <p:cNvPr id="4" name="Picture 2" descr="http://www.blogcdn.com/www.engadget.com/media/2011/07/sk-telecom-smart-car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98"/>
            <a:ext cx="3356429" cy="2822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78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8715" y="2989942"/>
            <a:ext cx="7075714" cy="886968"/>
          </a:xfrm>
        </p:spPr>
        <p:txBody>
          <a:bodyPr/>
          <a:lstStyle/>
          <a:p>
            <a:r>
              <a:rPr lang="fr-FR" dirty="0" err="1" smtClean="0"/>
              <a:t>Helping</a:t>
            </a:r>
            <a:r>
              <a:rPr lang="fr-FR" dirty="0" smtClean="0"/>
              <a:t> the </a:t>
            </a:r>
            <a:r>
              <a:rPr lang="fr-FR" dirty="0" err="1" smtClean="0"/>
              <a:t>employees</a:t>
            </a:r>
            <a:r>
              <a:rPr lang="fr-FR" dirty="0" smtClean="0"/>
              <a:t> of the shop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9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Panasonic </a:t>
            </a:r>
            <a:r>
              <a:rPr lang="fr-FR" dirty="0" err="1" smtClean="0"/>
              <a:t>Powershelf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216" y="2020888"/>
            <a:ext cx="6295571" cy="465568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Connected shelves with scales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Weight the shelf to check number of units remaining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Send a text to employees when no or few units remaining in order to keep products available for consumers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Increase supply chain efficiency and customer happiness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b="1" dirty="0"/>
              <a:t>Trends 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Action coordination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Customer expectation</a:t>
            </a:r>
          </a:p>
          <a:p>
            <a:endParaRPr lang="fr-F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1216" cy="2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Facial Recognition</a:t>
            </a:r>
          </a:p>
        </p:txBody>
      </p:sp>
      <p:pic>
        <p:nvPicPr>
          <p:cNvPr id="4" name="Image 3" descr="Capture d’écran 2015-10-14 à 10.3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242457"/>
            <a:ext cx="2612571" cy="2280230"/>
          </a:xfrm>
          <a:prstGeom prst="rect">
            <a:avLst/>
          </a:prstGeom>
        </p:spPr>
      </p:pic>
      <p:pic>
        <p:nvPicPr>
          <p:cNvPr id="5" name="Image 4" descr="Capture d’écran 2015-10-14 à 10.3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36" y="2242457"/>
            <a:ext cx="2243174" cy="917956"/>
          </a:xfrm>
          <a:prstGeom prst="rect">
            <a:avLst/>
          </a:prstGeom>
        </p:spPr>
      </p:pic>
      <p:pic>
        <p:nvPicPr>
          <p:cNvPr id="6" name="Image 5" descr="Capture d’écran 2015-10-14 à 10.3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36" y="3464358"/>
            <a:ext cx="2243174" cy="985938"/>
          </a:xfrm>
          <a:prstGeom prst="rect">
            <a:avLst/>
          </a:prstGeom>
        </p:spPr>
      </p:pic>
      <p:pic>
        <p:nvPicPr>
          <p:cNvPr id="7" name="Image 6" descr="Capture d’écran 2015-10-14 à 10.38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42" y="2549462"/>
            <a:ext cx="3283857" cy="12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7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571" y="762000"/>
            <a:ext cx="6513286" cy="5763306"/>
          </a:xfrm>
        </p:spPr>
        <p:txBody>
          <a:bodyPr/>
          <a:lstStyle/>
          <a:p>
            <a:r>
              <a:rPr lang="fr-FR" dirty="0" err="1" smtClean="0"/>
              <a:t>Recognizes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sex</a:t>
            </a:r>
            <a:r>
              <a:rPr lang="fr-FR" dirty="0" smtClean="0"/>
              <a:t> and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category</a:t>
            </a:r>
            <a:r>
              <a:rPr lang="fr-FR" dirty="0" smtClean="0"/>
              <a:t> of 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Implementing</a:t>
            </a:r>
            <a:r>
              <a:rPr lang="fr-FR" dirty="0" smtClean="0"/>
              <a:t> in the UK by Tesco </a:t>
            </a:r>
          </a:p>
          <a:p>
            <a:r>
              <a:rPr lang="fr-FR" dirty="0" smtClean="0"/>
              <a:t>Trends </a:t>
            </a:r>
            <a:r>
              <a:rPr lang="fr-FR" dirty="0" err="1" smtClean="0"/>
              <a:t>related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asymmetry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Segmentation </a:t>
            </a:r>
            <a:r>
              <a:rPr lang="fr-FR" dirty="0" err="1" smtClean="0"/>
              <a:t>theory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the </a:t>
            </a:r>
            <a:r>
              <a:rPr lang="fr-FR" dirty="0" err="1" smtClean="0"/>
              <a:t>customers</a:t>
            </a:r>
            <a:r>
              <a:rPr lang="fr-FR" dirty="0" smtClean="0"/>
              <a:t> for </a:t>
            </a:r>
            <a:r>
              <a:rPr lang="fr-FR" dirty="0" err="1" smtClean="0"/>
              <a:t>its</a:t>
            </a:r>
            <a:r>
              <a:rPr lang="fr-FR" dirty="0" smtClean="0"/>
              <a:t> permission 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 </a:t>
            </a:r>
            <a:r>
              <a:rPr lang="fr-FR" dirty="0" err="1" smtClean="0"/>
              <a:t>Tracking</a:t>
            </a:r>
            <a:r>
              <a:rPr lang="fr-FR" dirty="0" smtClean="0"/>
              <a:t> and </a:t>
            </a:r>
            <a:r>
              <a:rPr lang="fr-FR" dirty="0" err="1" smtClean="0"/>
              <a:t>identifying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8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8999" y="685800"/>
            <a:ext cx="5406571" cy="88696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Supermarket</a:t>
            </a:r>
            <a:r>
              <a:rPr lang="fr-FR" dirty="0" smtClean="0"/>
              <a:t> of the future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https://www.youtube.com/watch?v=8eumk2PA8W0</a:t>
            </a:r>
            <a:endParaRPr lang="fr-FR" dirty="0"/>
          </a:p>
          <a:p>
            <a:r>
              <a:rPr lang="fr-FR" dirty="0" smtClean="0"/>
              <a:t>Toute la vidéo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84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571" y="170142"/>
            <a:ext cx="4948238" cy="639427"/>
          </a:xfrm>
        </p:spPr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7571" y="979714"/>
            <a:ext cx="7166429" cy="5878286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Actual</a:t>
            </a:r>
            <a:r>
              <a:rPr lang="fr-FR" b="1" dirty="0" smtClean="0"/>
              <a:t> </a:t>
            </a:r>
            <a:r>
              <a:rPr lang="fr-FR" b="1" dirty="0" err="1" smtClean="0"/>
              <a:t>problems</a:t>
            </a:r>
            <a:r>
              <a:rPr lang="fr-FR" b="1" dirty="0" smtClean="0"/>
              <a:t> and </a:t>
            </a:r>
            <a:r>
              <a:rPr lang="fr-FR" b="1" dirty="0" err="1" smtClean="0"/>
              <a:t>opportunities</a:t>
            </a:r>
            <a:r>
              <a:rPr lang="fr-FR" b="1" dirty="0" smtClean="0"/>
              <a:t> in </a:t>
            </a:r>
            <a:r>
              <a:rPr lang="fr-FR" b="1" dirty="0" err="1" smtClean="0"/>
              <a:t>supermarkets</a:t>
            </a:r>
            <a:endParaRPr lang="fr-FR" b="1" dirty="0"/>
          </a:p>
          <a:p>
            <a:r>
              <a:rPr lang="fr-FR" b="1" dirty="0" err="1" smtClean="0"/>
              <a:t>Making</a:t>
            </a:r>
            <a:r>
              <a:rPr lang="fr-FR" b="1" dirty="0" smtClean="0"/>
              <a:t> the shopping for the </a:t>
            </a:r>
            <a:r>
              <a:rPr lang="fr-FR" b="1" dirty="0" err="1" smtClean="0"/>
              <a:t>consumers</a:t>
            </a:r>
            <a:r>
              <a:rPr lang="fr-FR" b="1" dirty="0" smtClean="0"/>
              <a:t> </a:t>
            </a:r>
            <a:r>
              <a:rPr lang="fr-FR" b="1" dirty="0" err="1" smtClean="0"/>
              <a:t>faster</a:t>
            </a:r>
            <a:endParaRPr lang="fr-FR" b="1" dirty="0"/>
          </a:p>
          <a:p>
            <a:pPr lvl="1"/>
            <a:r>
              <a:rPr lang="fr-FR" dirty="0" smtClean="0"/>
              <a:t>Scanner for </a:t>
            </a:r>
            <a:r>
              <a:rPr lang="fr-FR" dirty="0"/>
              <a:t>fruits </a:t>
            </a:r>
            <a:r>
              <a:rPr lang="fr-FR" dirty="0" smtClean="0"/>
              <a:t>and </a:t>
            </a:r>
            <a:r>
              <a:rPr lang="fr-FR" dirty="0" err="1" smtClean="0"/>
              <a:t>vegetables</a:t>
            </a:r>
            <a:endParaRPr lang="fr-FR" dirty="0"/>
          </a:p>
          <a:p>
            <a:pPr lvl="1"/>
            <a:r>
              <a:rPr lang="fr-FR" dirty="0" err="1" smtClean="0"/>
              <a:t>QueVision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/>
              <a:t>Scan and go </a:t>
            </a:r>
            <a:endParaRPr lang="fr-FR" dirty="0" smtClean="0"/>
          </a:p>
          <a:p>
            <a:pPr lvl="1"/>
            <a:r>
              <a:rPr lang="fr-FR" dirty="0" smtClean="0"/>
              <a:t>RFID </a:t>
            </a:r>
            <a:endParaRPr lang="fr-FR" dirty="0"/>
          </a:p>
          <a:p>
            <a:r>
              <a:rPr lang="fr-FR" b="1" dirty="0" err="1" smtClean="0"/>
              <a:t>Guiding</a:t>
            </a:r>
            <a:r>
              <a:rPr lang="fr-FR" b="1" dirty="0" smtClean="0"/>
              <a:t> the </a:t>
            </a:r>
            <a:r>
              <a:rPr lang="fr-FR" b="1" dirty="0" err="1" smtClean="0"/>
              <a:t>customers</a:t>
            </a:r>
            <a:r>
              <a:rPr lang="fr-FR" b="1" dirty="0" smtClean="0"/>
              <a:t> </a:t>
            </a:r>
            <a:r>
              <a:rPr lang="fr-FR" b="1" dirty="0" err="1" smtClean="0"/>
              <a:t>while</a:t>
            </a:r>
            <a:r>
              <a:rPr lang="fr-FR" b="1" dirty="0" smtClean="0"/>
              <a:t> shopping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C-Où</a:t>
            </a:r>
            <a:r>
              <a:rPr lang="fr-FR" dirty="0" smtClean="0"/>
              <a:t> »	</a:t>
            </a:r>
            <a:endParaRPr lang="fr-FR" dirty="0"/>
          </a:p>
          <a:p>
            <a:pPr lvl="1"/>
            <a:r>
              <a:rPr lang="fr-FR" dirty="0"/>
              <a:t>Smart </a:t>
            </a:r>
            <a:r>
              <a:rPr lang="fr-FR" dirty="0" err="1"/>
              <a:t>Cart</a:t>
            </a:r>
            <a:r>
              <a:rPr lang="fr-FR" dirty="0"/>
              <a:t> </a:t>
            </a:r>
          </a:p>
          <a:p>
            <a:r>
              <a:rPr lang="fr-FR" b="1" dirty="0" err="1" smtClean="0"/>
              <a:t>Helping</a:t>
            </a:r>
            <a:r>
              <a:rPr lang="fr-FR" b="1" dirty="0" smtClean="0"/>
              <a:t> the </a:t>
            </a:r>
            <a:r>
              <a:rPr lang="fr-FR" b="1" dirty="0" err="1" smtClean="0"/>
              <a:t>employees</a:t>
            </a:r>
            <a:r>
              <a:rPr lang="fr-FR" b="1" dirty="0" smtClean="0"/>
              <a:t> of the shop </a:t>
            </a:r>
            <a:endParaRPr lang="fr-FR" b="1" dirty="0"/>
          </a:p>
          <a:p>
            <a:pPr lvl="1"/>
            <a:r>
              <a:rPr lang="fr-FR" dirty="0"/>
              <a:t>Panasonic </a:t>
            </a:r>
            <a:r>
              <a:rPr lang="fr-FR" dirty="0" err="1"/>
              <a:t>powershelf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Facial recognition</a:t>
            </a:r>
            <a:endParaRPr lang="fr-FR" dirty="0"/>
          </a:p>
          <a:p>
            <a:r>
              <a:rPr lang="fr-FR" b="1" dirty="0" smtClean="0"/>
              <a:t>The </a:t>
            </a:r>
            <a:r>
              <a:rPr lang="fr-FR" b="1" dirty="0" err="1" smtClean="0"/>
              <a:t>supermarket</a:t>
            </a:r>
            <a:r>
              <a:rPr lang="fr-FR" b="1" dirty="0" smtClean="0"/>
              <a:t> of the future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726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286" y="3026229"/>
            <a:ext cx="4948238" cy="886968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think</a:t>
            </a:r>
            <a:r>
              <a:rPr lang="fr-FR" dirty="0" smtClean="0"/>
              <a:t>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59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4999" y="2989943"/>
            <a:ext cx="6876143" cy="886968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14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1" y="2989943"/>
            <a:ext cx="6930572" cy="886968"/>
          </a:xfrm>
        </p:spPr>
        <p:txBody>
          <a:bodyPr/>
          <a:lstStyle/>
          <a:p>
            <a:pPr algn="ctr"/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and </a:t>
            </a:r>
            <a:r>
              <a:rPr lang="fr-FR" dirty="0" err="1" smtClean="0"/>
              <a:t>opportunities</a:t>
            </a:r>
            <a:r>
              <a:rPr lang="fr-FR" dirty="0" smtClean="0"/>
              <a:t> in a </a:t>
            </a:r>
            <a:r>
              <a:rPr lang="fr-FR" dirty="0" err="1" smtClean="0"/>
              <a:t>supermarket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6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428" y="736600"/>
            <a:ext cx="4948238" cy="886968"/>
          </a:xfrm>
        </p:spPr>
        <p:txBody>
          <a:bodyPr/>
          <a:lstStyle/>
          <a:p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1064" y="2020888"/>
            <a:ext cx="6892650" cy="456496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Consumers have limited time to </a:t>
            </a:r>
            <a:r>
              <a:rPr lang="en-GB" dirty="0" smtClean="0"/>
              <a:t>shop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All Supermarkets sell similar products </a:t>
            </a:r>
            <a:r>
              <a:rPr lang="en-GB" dirty="0">
                <a:sym typeface="Wingdings" panose="05000000000000000000" pitchFamily="2" charset="2"/>
              </a:rPr>
              <a:t> Need to differentiate from </a:t>
            </a:r>
            <a:r>
              <a:rPr lang="en-GB" dirty="0" smtClean="0">
                <a:sym typeface="Wingdings" panose="05000000000000000000" pitchFamily="2" charset="2"/>
              </a:rPr>
              <a:t>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Customer demand </a:t>
            </a:r>
            <a:r>
              <a:rPr lang="en-GB" dirty="0">
                <a:sym typeface="Wingdings" panose="05000000000000000000" pitchFamily="2" charset="2"/>
              </a:rPr>
              <a:t> Satisfy diversified customer </a:t>
            </a:r>
            <a:r>
              <a:rPr lang="en-GB" dirty="0" smtClean="0">
                <a:sym typeface="Wingdings" panose="05000000000000000000" pitchFamily="2" charset="2"/>
              </a:rPr>
              <a:t>needs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Crowding of supermarkets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Supply chain efficiency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428" y="202402"/>
            <a:ext cx="4948238" cy="886968"/>
          </a:xfrm>
        </p:spPr>
        <p:txBody>
          <a:bodyPr/>
          <a:lstStyle/>
          <a:p>
            <a:r>
              <a:rPr lang="fr-FR" dirty="0" err="1" smtClean="0"/>
              <a:t>Opportunities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9427" y="1324430"/>
            <a:ext cx="7039429" cy="53702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Offer customers efficient and time saving supermarkets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Target specific consumer needs to offer identified and demanded products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Make grocery shopping fun and entertaining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Create highly efficient payment solutions and product scanning to avoid crowding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Manage efficiently stocks and shelf filling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64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3143" y="2989943"/>
            <a:ext cx="7003143" cy="886968"/>
          </a:xfrm>
        </p:spPr>
        <p:txBody>
          <a:bodyPr/>
          <a:lstStyle/>
          <a:p>
            <a:pPr algn="ctr"/>
            <a:r>
              <a:rPr lang="fr-FR" dirty="0" err="1" smtClean="0"/>
              <a:t>Making</a:t>
            </a:r>
            <a:r>
              <a:rPr lang="fr-FR" dirty="0" smtClean="0"/>
              <a:t> the shopping time for the </a:t>
            </a:r>
            <a:r>
              <a:rPr lang="fr-FR" dirty="0" err="1" smtClean="0"/>
              <a:t>consumers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91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571" y="685800"/>
            <a:ext cx="6399667" cy="886968"/>
          </a:xfrm>
        </p:spPr>
        <p:txBody>
          <a:bodyPr/>
          <a:lstStyle/>
          <a:p>
            <a:r>
              <a:rPr lang="fr-FR" dirty="0" smtClean="0"/>
              <a:t>Scanner for fruits and </a:t>
            </a:r>
            <a:r>
              <a:rPr lang="fr-FR" dirty="0" err="1" smtClean="0"/>
              <a:t>vegetables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7571" y="2027919"/>
            <a:ext cx="7021286" cy="4105275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https://www.youtube.com/watch?v=</a:t>
            </a:r>
            <a:r>
              <a:rPr lang="fr-FR" dirty="0" smtClean="0">
                <a:hlinkClick r:id="rId2"/>
              </a:rPr>
              <a:t>4dIr_cY03Js</a:t>
            </a:r>
            <a:endParaRPr lang="fr-FR" dirty="0" smtClean="0"/>
          </a:p>
          <a:p>
            <a:r>
              <a:rPr lang="fr-FR" dirty="0" smtClean="0"/>
              <a:t>Regarder jusque 20 sec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9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1541" y="453571"/>
            <a:ext cx="6452459" cy="6204857"/>
          </a:xfrm>
        </p:spPr>
        <p:txBody>
          <a:bodyPr/>
          <a:lstStyle/>
          <a:p>
            <a:r>
              <a:rPr lang="fr-FR" dirty="0" smtClean="0"/>
              <a:t>Object Recognition Scanner</a:t>
            </a:r>
          </a:p>
          <a:p>
            <a:r>
              <a:rPr lang="fr-FR" dirty="0" smtClean="0"/>
              <a:t>Camera </a:t>
            </a:r>
            <a:r>
              <a:rPr lang="fr-FR" dirty="0" err="1" smtClean="0"/>
              <a:t>with</a:t>
            </a:r>
            <a:r>
              <a:rPr lang="fr-FR" dirty="0" smtClean="0"/>
              <a:t> a pattern and </a:t>
            </a:r>
            <a:r>
              <a:rPr lang="fr-FR" dirty="0" err="1" smtClean="0"/>
              <a:t>color</a:t>
            </a:r>
            <a:r>
              <a:rPr lang="fr-FR" dirty="0" smtClean="0"/>
              <a:t> software </a:t>
            </a:r>
          </a:p>
          <a:p>
            <a:r>
              <a:rPr lang="fr-FR" dirty="0" err="1" smtClean="0"/>
              <a:t>Tested</a:t>
            </a:r>
            <a:r>
              <a:rPr lang="fr-FR" dirty="0" smtClean="0"/>
              <a:t> in Tokyo by Toshiba’ </a:t>
            </a:r>
            <a:r>
              <a:rPr lang="fr-FR" dirty="0" err="1" smtClean="0"/>
              <a:t>engineers</a:t>
            </a:r>
            <a:endParaRPr lang="fr-FR" dirty="0"/>
          </a:p>
          <a:p>
            <a:r>
              <a:rPr lang="fr-FR" b="1" dirty="0" smtClean="0"/>
              <a:t>Trends </a:t>
            </a:r>
            <a:r>
              <a:rPr lang="fr-FR" b="1" dirty="0" err="1" smtClean="0"/>
              <a:t>related</a:t>
            </a:r>
            <a:r>
              <a:rPr lang="fr-FR" b="1" dirty="0" smtClean="0"/>
              <a:t>:</a:t>
            </a:r>
          </a:p>
          <a:p>
            <a:pPr lvl="1"/>
            <a:r>
              <a:rPr lang="fr-FR" dirty="0" smtClean="0"/>
              <a:t>The Customer </a:t>
            </a:r>
            <a:r>
              <a:rPr lang="fr-FR" dirty="0" err="1" smtClean="0"/>
              <a:t>buying</a:t>
            </a:r>
            <a:r>
              <a:rPr lang="fr-FR" dirty="0" smtClean="0"/>
              <a:t> </a:t>
            </a:r>
            <a:r>
              <a:rPr lang="fr-FR" dirty="0" err="1" smtClean="0"/>
              <a:t>hierarchy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pPr lvl="1"/>
            <a:r>
              <a:rPr lang="fr-FR" dirty="0" err="1" smtClean="0"/>
              <a:t>Trimming</a:t>
            </a:r>
            <a:r>
              <a:rPr lang="fr-FR" dirty="0" smtClean="0"/>
              <a:t>/</a:t>
            </a:r>
            <a:r>
              <a:rPr lang="fr-FR" dirty="0" err="1" smtClean="0"/>
              <a:t>reducing</a:t>
            </a:r>
            <a:r>
              <a:rPr lang="fr-FR" dirty="0" smtClean="0"/>
              <a:t> </a:t>
            </a:r>
            <a:r>
              <a:rPr lang="fr-FR" dirty="0" err="1" smtClean="0"/>
              <a:t>complexity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Advantages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Reduces</a:t>
            </a:r>
            <a:r>
              <a:rPr lang="fr-FR" dirty="0" smtClean="0"/>
              <a:t> time, </a:t>
            </a:r>
            <a:r>
              <a:rPr lang="fr-FR" dirty="0" err="1" smtClean="0"/>
              <a:t>complexity</a:t>
            </a:r>
            <a:r>
              <a:rPr lang="fr-FR" dirty="0" smtClean="0"/>
              <a:t> and </a:t>
            </a:r>
            <a:r>
              <a:rPr lang="fr-FR" dirty="0" err="1" smtClean="0"/>
              <a:t>cost</a:t>
            </a:r>
            <a:endParaRPr lang="fr-FR" dirty="0" smtClean="0"/>
          </a:p>
          <a:p>
            <a:pPr lvl="1"/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reliability</a:t>
            </a:r>
            <a:r>
              <a:rPr lang="fr-FR" dirty="0" smtClean="0"/>
              <a:t>  </a:t>
            </a:r>
            <a:endParaRPr lang="fr-FR" dirty="0"/>
          </a:p>
          <a:p>
            <a:r>
              <a:rPr lang="fr-FR" b="1" dirty="0" err="1" smtClean="0"/>
              <a:t>Disadvantages</a:t>
            </a:r>
            <a:r>
              <a:rPr lang="fr-FR" b="1" dirty="0" smtClean="0"/>
              <a:t>:</a:t>
            </a:r>
            <a:endParaRPr lang="fr-FR" b="1" dirty="0"/>
          </a:p>
          <a:p>
            <a:pPr lvl="1"/>
            <a:r>
              <a:rPr lang="fr-FR" dirty="0" err="1" smtClean="0"/>
              <a:t>Pre-install</a:t>
            </a:r>
            <a:r>
              <a:rPr lang="fr-FR" dirty="0" smtClean="0"/>
              <a:t> a software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database</a:t>
            </a:r>
            <a:r>
              <a:rPr lang="fr-FR" dirty="0" smtClean="0"/>
              <a:t> of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Time: one </a:t>
            </a:r>
            <a:r>
              <a:rPr lang="fr-FR" dirty="0" err="1" smtClean="0"/>
              <a:t>year</a:t>
            </a:r>
            <a:r>
              <a:rPr lang="fr-FR" dirty="0" smtClean="0"/>
              <a:t> of installation </a:t>
            </a:r>
            <a:endParaRPr lang="fr-FR" dirty="0"/>
          </a:p>
          <a:p>
            <a:pPr marL="228600" lvl="1" indent="0">
              <a:buNone/>
            </a:pPr>
            <a:endParaRPr lang="fr-FR" dirty="0" smtClean="0"/>
          </a:p>
        </p:txBody>
      </p:sp>
      <p:pic>
        <p:nvPicPr>
          <p:cNvPr id="4" name="Image 3" descr="Capture d’écran 2015-10-14 à 10.2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" y="0"/>
            <a:ext cx="2694850" cy="19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148" y="0"/>
            <a:ext cx="4948238" cy="886968"/>
          </a:xfrm>
        </p:spPr>
        <p:txBody>
          <a:bodyPr/>
          <a:lstStyle/>
          <a:p>
            <a:r>
              <a:rPr lang="fr-FR" dirty="0" err="1" smtClean="0"/>
              <a:t>QueVision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2862" y="1129284"/>
            <a:ext cx="6091138" cy="57176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 Scanner for Lines at Checkout Registers – Heat Sensor </a:t>
            </a:r>
          </a:p>
          <a:p>
            <a:pPr lvl="1"/>
            <a:r>
              <a:rPr lang="en-US" dirty="0"/>
              <a:t>Determines how long people wait </a:t>
            </a:r>
          </a:p>
          <a:p>
            <a:pPr lvl="1"/>
            <a:r>
              <a:rPr lang="en-US" dirty="0"/>
              <a:t>Helps facilitate choice of where to line up</a:t>
            </a:r>
          </a:p>
          <a:p>
            <a:pPr lvl="1"/>
            <a:r>
              <a:rPr lang="en-US" dirty="0"/>
              <a:t>Allows customers to leave more quickly</a:t>
            </a:r>
          </a:p>
          <a:p>
            <a:endParaRPr lang="en-US" dirty="0"/>
          </a:p>
          <a:p>
            <a:r>
              <a:rPr lang="en-US" b="1" dirty="0"/>
              <a:t>Created and used at Kroger in the US</a:t>
            </a:r>
          </a:p>
          <a:p>
            <a:pPr lvl="1"/>
            <a:r>
              <a:rPr lang="en-US" dirty="0"/>
              <a:t>Created to resolve issues of inefficiency </a:t>
            </a:r>
          </a:p>
          <a:p>
            <a:pPr lvl="1"/>
            <a:r>
              <a:rPr lang="en-US" dirty="0"/>
              <a:t>Indicated general waiting time of lines</a:t>
            </a:r>
          </a:p>
          <a:p>
            <a:pPr lvl="1"/>
            <a:r>
              <a:rPr lang="en-US" dirty="0"/>
              <a:t>Recommends which lines customers should use</a:t>
            </a:r>
          </a:p>
          <a:p>
            <a:endParaRPr lang="en-US" dirty="0"/>
          </a:p>
          <a:p>
            <a:r>
              <a:rPr lang="en-US" b="1" dirty="0"/>
              <a:t>Design Point Trend</a:t>
            </a:r>
          </a:p>
          <a:p>
            <a:pPr lvl="1"/>
            <a:r>
              <a:rPr lang="en-US" dirty="0"/>
              <a:t>Optimizes continuously the lines in front of registers</a:t>
            </a:r>
          </a:p>
          <a:p>
            <a:r>
              <a:rPr lang="en-US" b="1" dirty="0"/>
              <a:t>Increasing Transparency</a:t>
            </a:r>
          </a:p>
          <a:p>
            <a:pPr lvl="1"/>
            <a:r>
              <a:rPr lang="en-US" dirty="0"/>
              <a:t>Calculates waiting time and efficiency of cashiers </a:t>
            </a:r>
          </a:p>
          <a:p>
            <a:endParaRPr lang="fr-FR" dirty="0"/>
          </a:p>
        </p:txBody>
      </p:sp>
      <p:pic>
        <p:nvPicPr>
          <p:cNvPr id="4" name="Picture 2" descr="Kroger's QueVision system includes a display that keeps customers and store staff informed about how checkout lines are moving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/>
          <a:stretch/>
        </p:blipFill>
        <p:spPr bwMode="auto">
          <a:xfrm>
            <a:off x="0" y="0"/>
            <a:ext cx="3052862" cy="26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49730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96</TotalTime>
  <Words>648</Words>
  <Application>Microsoft Macintosh PowerPoint</Application>
  <PresentationFormat>Présentation à l'écran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Inspiration</vt:lpstr>
      <vt:lpstr>Grande distribution</vt:lpstr>
      <vt:lpstr>Summary </vt:lpstr>
      <vt:lpstr>Actual problems and opportunities in a supermarket</vt:lpstr>
      <vt:lpstr>Actual problems </vt:lpstr>
      <vt:lpstr>Opportunities</vt:lpstr>
      <vt:lpstr>Making the shopping time for the consumers faster</vt:lpstr>
      <vt:lpstr>Scanner for fruits and vegetables </vt:lpstr>
      <vt:lpstr>Présentation PowerPoint</vt:lpstr>
      <vt:lpstr>QueVision</vt:lpstr>
      <vt:lpstr>Scan and go </vt:lpstr>
      <vt:lpstr>RFID</vt:lpstr>
      <vt:lpstr>Guiding the consumers while shopping</vt:lpstr>
      <vt:lpstr>« C-Où »</vt:lpstr>
      <vt:lpstr>Smart Cart</vt:lpstr>
      <vt:lpstr>Helping the employees of the shop </vt:lpstr>
      <vt:lpstr>Panasonic Powershelf</vt:lpstr>
      <vt:lpstr>Facial Recognition</vt:lpstr>
      <vt:lpstr>Présentation PowerPoint</vt:lpstr>
      <vt:lpstr>The Supermarket of the future</vt:lpstr>
      <vt:lpstr>What do you think? </vt:lpstr>
      <vt:lpstr>Thank you for your attention !!</vt:lpstr>
    </vt:vector>
  </TitlesOfParts>
  <Company>IESEG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 distribution</dc:title>
  <dc:creator>Louise MOTTE</dc:creator>
  <cp:lastModifiedBy>Louise MOTTE</cp:lastModifiedBy>
  <cp:revision>11</cp:revision>
  <dcterms:created xsi:type="dcterms:W3CDTF">2015-10-14T19:06:13Z</dcterms:created>
  <dcterms:modified xsi:type="dcterms:W3CDTF">2015-10-14T20:42:45Z</dcterms:modified>
</cp:coreProperties>
</file>