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70" r:id="rId4"/>
    <p:sldId id="271" r:id="rId5"/>
    <p:sldId id="272" r:id="rId6"/>
    <p:sldId id="258" r:id="rId7"/>
    <p:sldId id="273" r:id="rId8"/>
    <p:sldId id="259" r:id="rId9"/>
    <p:sldId id="274" r:id="rId10"/>
    <p:sldId id="260" r:id="rId11"/>
    <p:sldId id="261" r:id="rId12"/>
    <p:sldId id="275" r:id="rId13"/>
    <p:sldId id="262" r:id="rId14"/>
    <p:sldId id="276" r:id="rId15"/>
    <p:sldId id="263" r:id="rId16"/>
    <p:sldId id="279" r:id="rId17"/>
    <p:sldId id="264" r:id="rId18"/>
    <p:sldId id="277" r:id="rId19"/>
    <p:sldId id="265" r:id="rId20"/>
    <p:sldId id="278" r:id="rId21"/>
    <p:sldId id="266" r:id="rId22"/>
    <p:sldId id="2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2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7A59F-36A5-4DE8-A495-47A13FDA7C02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94FE-6DB5-44F0-8F8A-5EAA486E5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03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7A59F-36A5-4DE8-A495-47A13FDA7C02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94FE-6DB5-44F0-8F8A-5EAA486E5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1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7A59F-36A5-4DE8-A495-47A13FDA7C02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94FE-6DB5-44F0-8F8A-5EAA486E5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693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7A59F-36A5-4DE8-A495-47A13FDA7C02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94FE-6DB5-44F0-8F8A-5EAA486E5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15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7A59F-36A5-4DE8-A495-47A13FDA7C02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94FE-6DB5-44F0-8F8A-5EAA486E5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12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7A59F-36A5-4DE8-A495-47A13FDA7C02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94FE-6DB5-44F0-8F8A-5EAA486E5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52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7A59F-36A5-4DE8-A495-47A13FDA7C02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94FE-6DB5-44F0-8F8A-5EAA486E5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68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7A59F-36A5-4DE8-A495-47A13FDA7C02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94FE-6DB5-44F0-8F8A-5EAA486E5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72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7A59F-36A5-4DE8-A495-47A13FDA7C02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94FE-6DB5-44F0-8F8A-5EAA486E5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84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7A59F-36A5-4DE8-A495-47A13FDA7C02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94FE-6DB5-44F0-8F8A-5EAA486E5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88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7A59F-36A5-4DE8-A495-47A13FDA7C02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94FE-6DB5-44F0-8F8A-5EAA486E5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39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7A59F-36A5-4DE8-A495-47A13FDA7C02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494FE-6DB5-44F0-8F8A-5EAA486E5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8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uQw-o6bjrec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hNL3oU4Mi0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everge.com/2015/11/4/9667462/hiku-button-grocery-list-ordering-shopping-walmart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0RL1M244VM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4gy44ax2Ylg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HMXXOB6qPA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09xpd2Y619Q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v36MkWCEw0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4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8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495" y="4025835"/>
            <a:ext cx="4064209" cy="251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8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lips LED indoor positioning technology at Carrefou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www.youtube.com/watch?v=uQw-o6bjrec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4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652" y="2254347"/>
            <a:ext cx="2847975" cy="234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9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www.youtube.com/watch?v=ShNL3oU4Mi0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8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197" y="399732"/>
            <a:ext cx="2239766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0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www.theverge.com/2015/11/4/9667462/hiku-button-grocery-list-ordering-shopping-walmart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2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050" y="4348162"/>
            <a:ext cx="285750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6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www.youtube.com/watch?v=x0RL1M244VM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7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" y="0"/>
            <a:ext cx="1235456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280" y="3667125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3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09" y="585788"/>
            <a:ext cx="9645445" cy="5543550"/>
          </a:xfrm>
          <a:prstGeom prst="rect">
            <a:avLst/>
          </a:prstGeom>
          <a:effectLst>
            <a:glow rad="127000">
              <a:srgbClr val="002060"/>
            </a:glow>
          </a:effectLst>
        </p:spPr>
      </p:pic>
    </p:spTree>
    <p:extLst>
      <p:ext uri="{BB962C8B-B14F-4D97-AF65-F5344CB8AC3E}">
        <p14:creationId xmlns:p14="http://schemas.microsoft.com/office/powerpoint/2010/main" val="20865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www.youtube.com/watch?v=4gy44ax2Ylg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8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2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20" y="223520"/>
            <a:ext cx="9144000" cy="6441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20" y="223520"/>
            <a:ext cx="2391109" cy="19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3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150" y="3775075"/>
            <a:ext cx="28575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8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www.youtube.com/watch?v=EHMXXOB6qPA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4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425" y="3387724"/>
            <a:ext cx="2857500" cy="1476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425" y="4864099"/>
            <a:ext cx="2857500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8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www.youtube.com/watch?v=09xpd2Y619Q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1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" t="3201" r="3297" b="8799"/>
          <a:stretch/>
        </p:blipFill>
        <p:spPr>
          <a:xfrm>
            <a:off x="9309100" y="4152900"/>
            <a:ext cx="2273300" cy="154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4152901"/>
            <a:ext cx="28575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5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www.youtube.com/watch?v=Ev36MkWCEw0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6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24</Words>
  <Application>Microsoft Office PowerPoint</Application>
  <PresentationFormat>Widescreen</PresentationFormat>
  <Paragraphs>8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https://www.youtube.com/watch?v=EHMXXOB6qPA </vt:lpstr>
      <vt:lpstr>PowerPoint Presentation</vt:lpstr>
      <vt:lpstr>https://www.youtube.com/watch?v=09xpd2Y619Q </vt:lpstr>
      <vt:lpstr>PowerPoint Presentation</vt:lpstr>
      <vt:lpstr>https://www.youtube.com/watch?v=Ev36MkWCEw0 </vt:lpstr>
      <vt:lpstr>PowerPoint Presentation</vt:lpstr>
      <vt:lpstr>PowerPoint Presentation</vt:lpstr>
      <vt:lpstr>https://www.youtube.com/watch?v=uQw-o6bjrec </vt:lpstr>
      <vt:lpstr>PowerPoint Presentation</vt:lpstr>
      <vt:lpstr>https://www.youtube.com/watch?v=ShNL3oU4Mi0 </vt:lpstr>
      <vt:lpstr>PowerPoint Presentation</vt:lpstr>
      <vt:lpstr>http://www.theverge.com/2015/11/4/9667462/hiku-button-grocery-list-ordering-shopping-walmart </vt:lpstr>
      <vt:lpstr>PowerPoint Presentation</vt:lpstr>
      <vt:lpstr>https://www.youtube.com/watch?v=x0RL1M244VM </vt:lpstr>
      <vt:lpstr>PowerPoint Presentation</vt:lpstr>
      <vt:lpstr>https://www.youtube.com/watch?v=4gy44ax2Ylg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FAITH SAIDU</dc:creator>
  <cp:lastModifiedBy>GOETHALS Frank</cp:lastModifiedBy>
  <cp:revision>17</cp:revision>
  <dcterms:created xsi:type="dcterms:W3CDTF">2016-06-16T19:28:44Z</dcterms:created>
  <dcterms:modified xsi:type="dcterms:W3CDTF">2016-06-22T08:49:03Z</dcterms:modified>
</cp:coreProperties>
</file>