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5" r:id="rId18"/>
    <p:sldId id="276" r:id="rId19"/>
    <p:sldId id="277" r:id="rId20"/>
    <p:sldId id="272" r:id="rId21"/>
    <p:sldId id="273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540385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224" y="-104"/>
      </p:cViewPr>
      <p:guideLst>
        <p:guide orient="horz" pos="170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84F7B-6690-E14B-A781-C405B4CC2FF3}" type="datetimeFigureOut">
              <a:rPr lang="fr-FR" smtClean="0"/>
              <a:t>15/10/15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28638" y="685800"/>
            <a:ext cx="5800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DBB55-98EC-3A4F-966B-04EFFC24F9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59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https</a:t>
            </a:r>
            <a:r>
              <a:rPr lang="fr-FR" dirty="0" smtClean="0"/>
              <a:t>://</a:t>
            </a:r>
            <a:r>
              <a:rPr lang="fr-FR" dirty="0" err="1" smtClean="0"/>
              <a:t>www.emaze.com</a:t>
            </a:r>
            <a:r>
              <a:rPr lang="fr-FR" dirty="0" smtClean="0"/>
              <a:t>/@AIFFFIIW/</a:t>
            </a:r>
            <a:r>
              <a:rPr lang="fr-FR" dirty="0" err="1" smtClean="0"/>
              <a:t>presentation-name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DBB55-98EC-3A4F-966B-04EFFC24F91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7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78696"/>
            <a:ext cx="7772400" cy="115832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062182"/>
            <a:ext cx="6400800" cy="13809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19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71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16405"/>
            <a:ext cx="2057400" cy="461078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16405"/>
            <a:ext cx="6019800" cy="461078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64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06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472474"/>
            <a:ext cx="7772400" cy="10732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290383"/>
            <a:ext cx="7772400" cy="118209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899"/>
            <a:ext cx="4038600" cy="35662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899"/>
            <a:ext cx="4038600" cy="35662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71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9612"/>
            <a:ext cx="4040188" cy="5041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713722"/>
            <a:ext cx="4040188" cy="31134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209612"/>
            <a:ext cx="4041775" cy="5041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713722"/>
            <a:ext cx="4041775" cy="31134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74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00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39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15153"/>
            <a:ext cx="3008313" cy="9156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15153"/>
            <a:ext cx="5111750" cy="4612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130807"/>
            <a:ext cx="3008313" cy="36963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16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782695"/>
            <a:ext cx="5486400" cy="4465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82844"/>
            <a:ext cx="5486400" cy="3242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229264"/>
            <a:ext cx="5486400" cy="634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85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16404"/>
            <a:ext cx="8229600" cy="900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60899"/>
            <a:ext cx="8229600" cy="356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5008569"/>
            <a:ext cx="2133600" cy="28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D3418-33AD-F34D-AE12-5F6C803ADEFB}" type="datetimeFigureOut">
              <a:rPr lang="fr-FR" smtClean="0"/>
              <a:t>14/10/15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5008569"/>
            <a:ext cx="2895600" cy="28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5008569"/>
            <a:ext cx="2133600" cy="28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26B81-6DD6-F348-A831-E125E05173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01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2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4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5-10-15 à 00.2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3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20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4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2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5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3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6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26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6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9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6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3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5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Capture d’écran 2015-10-15 à 00.2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4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7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3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7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96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21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7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5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5-10-15 à 00.2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6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4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4 à 23.28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6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8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07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9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7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5-10-15 à 00.2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3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8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11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4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83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6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30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8"/>
            <a:ext cx="9144000" cy="53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5-10-14 à 23.29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/>
          <a:stretch/>
        </p:blipFill>
        <p:spPr>
          <a:xfrm>
            <a:off x="0" y="0"/>
            <a:ext cx="9144000" cy="54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9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4 à 23.29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2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4 à 23.2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4 à 23.2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6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5-10-14 à 23.3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24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5-10-15 à 00.2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26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</Words>
  <Application>Microsoft Macintosh PowerPoint</Application>
  <PresentationFormat>Personnalisé</PresentationFormat>
  <Paragraphs>2</Paragraphs>
  <Slides>39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Alie</dc:creator>
  <cp:lastModifiedBy>Alie</cp:lastModifiedBy>
  <cp:revision>5</cp:revision>
  <dcterms:created xsi:type="dcterms:W3CDTF">2015-10-14T20:57:39Z</dcterms:created>
  <dcterms:modified xsi:type="dcterms:W3CDTF">2015-10-14T22:48:54Z</dcterms:modified>
</cp:coreProperties>
</file>