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9" r:id="rId3"/>
    <p:sldId id="257" r:id="rId4"/>
    <p:sldId id="281" r:id="rId5"/>
    <p:sldId id="287" r:id="rId6"/>
    <p:sldId id="282" r:id="rId7"/>
    <p:sldId id="283" r:id="rId8"/>
    <p:sldId id="284" r:id="rId9"/>
    <p:sldId id="295" r:id="rId10"/>
    <p:sldId id="297" r:id="rId11"/>
    <p:sldId id="298" r:id="rId12"/>
    <p:sldId id="294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3300"/>
    <a:srgbClr val="B92D14"/>
    <a:srgbClr val="FF6600"/>
    <a:srgbClr val="4D4D4D"/>
    <a:srgbClr val="35759D"/>
    <a:srgbClr val="35B19D"/>
    <a:srgbClr val="20A6C6"/>
    <a:srgbClr val="DEDED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8" autoAdjust="0"/>
    <p:restoredTop sz="95596" autoAdjust="0"/>
  </p:normalViewPr>
  <p:slideViewPr>
    <p:cSldViewPr>
      <p:cViewPr>
        <p:scale>
          <a:sx n="100" d="100"/>
          <a:sy n="100" d="100"/>
        </p:scale>
        <p:origin x="678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4ACEF-524F-460B-9054-9B74D0D03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26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1457-DE65-4215-82D2-FE11799CC5E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623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986EA-6159-44BB-8367-A78E36188D5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957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15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3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12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80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67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p849AFo6Qa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UhBRIy98DG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jWQ1sDhc-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6lv6uRvq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6yMqXLnpN4" TargetMode="External"/><Relationship Id="rId2" Type="http://schemas.openxmlformats.org/officeDocument/2006/relationships/hyperlink" Target="https://youtu.be/a9725H0ls7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youtu.be/dpdZZa48eY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oLejRG6NtH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881562" y="1295400"/>
            <a:ext cx="3952875" cy="176688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Technology Innovations in Hotel Industry</a:t>
            </a:r>
            <a:endParaRPr lang="ru-RU" altLang="en-US" sz="4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3048000" cy="2133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By: </a:t>
            </a:r>
          </a:p>
          <a:p>
            <a:pPr algn="l"/>
            <a:r>
              <a:rPr lang="en-US" sz="2000" b="1" dirty="0" err="1" smtClean="0">
                <a:solidFill>
                  <a:schemeClr val="accent4"/>
                </a:solidFill>
              </a:rPr>
              <a:t>Jojo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Thairon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Tacumba</a:t>
            </a:r>
            <a:endParaRPr lang="en-US" sz="2000" b="1" dirty="0" smtClean="0">
              <a:solidFill>
                <a:schemeClr val="accent4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Cherry </a:t>
            </a:r>
            <a:r>
              <a:rPr lang="en-US" sz="2000" b="1" dirty="0" err="1" smtClean="0">
                <a:solidFill>
                  <a:schemeClr val="accent4"/>
                </a:solidFill>
              </a:rPr>
              <a:t>Kulshrestha</a:t>
            </a:r>
            <a:endParaRPr lang="en-US" sz="2000" b="1" dirty="0" smtClean="0">
              <a:solidFill>
                <a:schemeClr val="accent4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Nasir </a:t>
            </a:r>
            <a:r>
              <a:rPr lang="en-US" sz="2000" b="1" dirty="0" err="1" smtClean="0">
                <a:solidFill>
                  <a:schemeClr val="accent4"/>
                </a:solidFill>
              </a:rPr>
              <a:t>Mehmood</a:t>
            </a:r>
            <a:endParaRPr lang="en-US" sz="2000" b="1" dirty="0" smtClean="0">
              <a:solidFill>
                <a:schemeClr val="accent4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Rahul Chauhan</a:t>
            </a:r>
          </a:p>
        </p:txBody>
      </p:sp>
      <p:sp>
        <p:nvSpPr>
          <p:cNvPr id="2" name="AutoShape 22" descr="Image result for hotel marriott original logo"/>
          <p:cNvSpPr>
            <a:spLocks noChangeAspect="1" noChangeArrowheads="1"/>
          </p:cNvSpPr>
          <p:nvPr/>
        </p:nvSpPr>
        <p:spPr bwMode="auto">
          <a:xfrm>
            <a:off x="990600" y="1676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17638"/>
            <a:ext cx="8839200" cy="7159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Trend —Boundary Breakdown</a:t>
            </a:r>
            <a:endParaRPr lang="en-US" sz="32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7345"/>
              </p:ext>
            </p:extLst>
          </p:nvPr>
        </p:nvGraphicFramePr>
        <p:xfrm>
          <a:off x="152400" y="2438400"/>
          <a:ext cx="88392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662017143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429721059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446192559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792828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Particulars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Many Boundaries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Few</a:t>
                      </a:r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 Boundaries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No Boundaries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192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Contemporary Practice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Booking</a:t>
                      </a:r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 meetings/events have to be done face-to-face; check availability; set-appointments; sales meetings; bookings; contracts; cash/check payments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Send email</a:t>
                      </a:r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 to sales team; review contracts through electronic copy; agreements done through calls/emails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798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Innovative Practice</a:t>
                      </a: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-Real time</a:t>
                      </a:r>
                    </a:p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-Integrated</a:t>
                      </a:r>
                    </a:p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-Cloud-based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310592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495800"/>
            <a:ext cx="201788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419600"/>
            <a:ext cx="2743200" cy="14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17638"/>
            <a:ext cx="8839200" cy="7159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Trend —Increasing Transparency</a:t>
            </a:r>
            <a:endParaRPr lang="en-US" sz="32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371518"/>
              </p:ext>
            </p:extLst>
          </p:nvPr>
        </p:nvGraphicFramePr>
        <p:xfrm>
          <a:off x="152400" y="2438400"/>
          <a:ext cx="8839200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662017143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429721059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446192559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792828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Particulars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Opaque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Partial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Full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192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Contemporary Practice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Not seen through;</a:t>
                      </a:r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 isolated</a:t>
                      </a:r>
                    </a:p>
                    <a:p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Shared through the web but limited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798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Innovative Practice</a:t>
                      </a: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-Maximize</a:t>
                      </a:r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 engagement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-Interactive &amp; real-time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-Information on the participants</a:t>
                      </a:r>
                    </a:p>
                    <a:p>
                      <a:endParaRPr lang="en-US" sz="1400" baseline="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310592"/>
                  </a:ext>
                </a:extLst>
              </a:tr>
            </a:tbl>
          </a:graphicData>
        </a:graphic>
      </p:graphicFrame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3800"/>
            <a:ext cx="4150022" cy="1414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657600"/>
            <a:ext cx="2286000" cy="15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505200" cy="3119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Future Innovations</a:t>
            </a:r>
            <a:endParaRPr lang="en-GB" dirty="0">
              <a:solidFill>
                <a:srgbClr val="92D05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Beyond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Borderless</a:t>
            </a:r>
            <a:r>
              <a:rPr lang="fr-FR" sz="2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</a:t>
            </a:r>
            <a:r>
              <a:rPr lang="fr-FR" sz="2800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Competitiveness</a:t>
            </a:r>
            <a:endParaRPr lang="fr-FR" sz="28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</a:t>
            </a:r>
            <a:r>
              <a:rPr lang="fr-FR" sz="2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Ease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8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8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8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8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8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589" y="2133600"/>
            <a:ext cx="3176669" cy="1225534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IMPACT OF IT </a:t>
            </a:r>
            <a:br>
              <a:rPr lang="en-US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</a:br>
            <a:r>
              <a:rPr lang="en-US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IN HOTEL INDUSTRY</a:t>
            </a:r>
            <a:endParaRPr lang="en-US" sz="32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5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960077" cy="3069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62" y="3764900"/>
            <a:ext cx="3006399" cy="278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5346" name="Picture 2" descr="See origina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58" y="1524000"/>
            <a:ext cx="3274942" cy="1915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307123"/>
            <a:ext cx="6699738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90C226"/>
                </a:solidFill>
                <a:latin typeface="Algerian" panose="04020705040A02060702" pitchFamily="82" charset="0"/>
              </a:rPr>
              <a:t>DIGITAL INNOVATIONS IN HOTEL</a:t>
            </a:r>
            <a:endParaRPr lang="ru-RU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2" y="2221523"/>
            <a:ext cx="7857865" cy="442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90C226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BENEFITS OF TECHNOLOGY IN HOSPITALITY INDUSTRY</a:t>
            </a:r>
            <a:endParaRPr lang="en-US" dirty="0">
              <a:solidFill>
                <a:srgbClr val="90C226"/>
              </a:solidFill>
              <a:latin typeface="Algerian" panose="04020705040A02060702" pitchFamily="82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95710"/>
            <a:ext cx="8392171" cy="25334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5052646"/>
            <a:ext cx="8207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management </a:t>
            </a:r>
            <a:r>
              <a:rPr lang="en-US" sz="1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 (EMS) – Motion Sensor, Save energy, Cost Effective – ( Decrease Human Involvement Trend)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Electronic Distribution Systems (EDS</a:t>
            </a:r>
            <a:r>
              <a:rPr lang="en-US" sz="1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</a:t>
            </a:r>
            <a:r>
              <a:rPr lang="en-US" sz="18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</a:t>
            </a:r>
            <a:r>
              <a:rPr lang="en-US" sz="18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 all over the </a:t>
            </a:r>
            <a:r>
              <a:rPr lang="en-US" sz="1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world, Reservations </a:t>
            </a:r>
            <a:r>
              <a:rPr lang="en-US" sz="18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their </a:t>
            </a:r>
            <a:r>
              <a:rPr lang="en-US" sz="1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fingertips (</a:t>
            </a:r>
            <a:r>
              <a:rPr lang="en-US" sz="1800" dirty="0" err="1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Dynamization</a:t>
            </a:r>
            <a:r>
              <a:rPr lang="en-US" sz="1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Trend)</a:t>
            </a:r>
            <a:endParaRPr lang="en-US" sz="18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6307" y="1319498"/>
            <a:ext cx="6489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90C226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LATEST TECHNOLOGIES IN HOTELS</a:t>
            </a:r>
            <a:endParaRPr lang="en-US" sz="3000" dirty="0">
              <a:solidFill>
                <a:srgbClr val="90C226"/>
              </a:solidFill>
              <a:latin typeface="Algerian" panose="04020705040A02060702" pitchFamily="8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7425" y="1897530"/>
            <a:ext cx="6181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&amp; Automation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7" y="2473715"/>
            <a:ext cx="4023197" cy="3970131"/>
          </a:xfrm>
          <a:prstGeom prst="rect">
            <a:avLst/>
          </a:prstGeom>
          <a:effectLst>
            <a:glow rad="228600">
              <a:srgbClr val="E6B91E">
                <a:satMod val="175000"/>
                <a:alpha val="40000"/>
              </a:srgbClr>
            </a:glow>
            <a:outerShdw blurRad="50800" dist="50800" dir="5400000" sx="25000" sy="25000" algn="ctr" rotWithShape="0">
              <a:srgbClr val="000000"/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4" name="Rectangle 13"/>
          <p:cNvSpPr/>
          <p:nvPr/>
        </p:nvSpPr>
        <p:spPr>
          <a:xfrm>
            <a:off x="5588537" y="1877129"/>
            <a:ext cx="2918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NFC Technology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89898"/>
            <a:ext cx="3655361" cy="4100995"/>
          </a:xfrm>
          <a:prstGeom prst="rect">
            <a:avLst/>
          </a:prstGeom>
          <a:effectLst>
            <a:glow rad="228600">
              <a:srgbClr val="E6B91E">
                <a:satMod val="175000"/>
                <a:alpha val="40000"/>
              </a:srgb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16" name="Rectangle 15"/>
          <p:cNvSpPr/>
          <p:nvPr/>
        </p:nvSpPr>
        <p:spPr>
          <a:xfrm>
            <a:off x="3040664" y="6490893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Hotel Of The Future</a:t>
            </a:r>
            <a:endParaRPr lang="en-US" sz="2000" dirty="0" smtClean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4787900" cy="2209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u="sn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Trend: Nesting (UP</a:t>
            </a:r>
            <a:r>
              <a:rPr lang="en-US" sz="2000" i="1" u="sng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)’ Theory</a:t>
            </a:r>
            <a:endParaRPr lang="en-US" sz="2000" i="1" u="sng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More Waiting Time </a:t>
            </a:r>
            <a:r>
              <a:rPr lang="en-US" sz="2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Restaurant</a:t>
            </a:r>
          </a:p>
          <a:p>
            <a:pPr algn="just"/>
            <a:r>
              <a:rPr lang="en-US" sz="2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</a:t>
            </a: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Waiting </a:t>
            </a:r>
            <a:r>
              <a:rPr lang="en-US" sz="2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Enjoyment</a:t>
            </a:r>
            <a:r>
              <a:rPr lang="en-US" sz="2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20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20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Make Most Out </a:t>
            </a:r>
            <a:r>
              <a:rPr lang="en-US" sz="2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of </a:t>
            </a: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Your Lunch Break</a:t>
            </a:r>
            <a:endParaRPr lang="en-US" sz="20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52" y="4648200"/>
            <a:ext cx="3837748" cy="2209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Algerian" panose="04020705040A02060702" pitchFamily="82" charset="0"/>
              </a:rPr>
              <a:t>RESTAURANTS</a:t>
            </a:r>
            <a:endParaRPr lang="en-US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ATTRACTIONS &amp; TOURS</a:t>
            </a:r>
            <a:endParaRPr lang="en-US" sz="4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218" y="2192215"/>
            <a:ext cx="4667382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Reality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 – Increasing Dimensionality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interaction, in real-time.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Achieved through input devices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 track movements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People’s Experience of VR in hotel Marriott</a:t>
            </a:r>
            <a:endParaRPr lang="en-US" sz="2000" dirty="0" smtClean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VR Postcards</a:t>
            </a:r>
            <a:endParaRPr lang="en-US" sz="20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6372" name="Picture 4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" y="2133600"/>
            <a:ext cx="42413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6" name="Picture 8" descr="See original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" y="4611869"/>
            <a:ext cx="4295718" cy="25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2145323"/>
            <a:ext cx="5904348" cy="407855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Beacons</a:t>
            </a: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 -  Customer Expectation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low-cost, low-powered transmitters equipped with Bluetooth Low Energy or BLE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 apps + beacons can take away many of the hotel formalities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Beacon Technology</a:t>
            </a: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87396" name="Picture 4" descr="See origin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1835"/>
            <a:ext cx="2895600" cy="17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275103"/>
            <a:ext cx="73152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Algerian" panose="04020705040A02060702" pitchFamily="82" charset="0"/>
              </a:rPr>
              <a:t>ATTRACTIONS &amp; TOURS</a:t>
            </a:r>
            <a:endParaRPr lang="en-US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187400" name="Picture 8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06" y="5318049"/>
            <a:ext cx="2891972" cy="15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404" name="Picture 12" descr="See original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63" y="2145323"/>
            <a:ext cx="3157589" cy="29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406" name="Picture 14" descr="See origin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1835"/>
            <a:ext cx="2219732" cy="189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Algerian" panose="04020705040A02060702" pitchFamily="82" charset="0"/>
              </a:rPr>
              <a:t>Meetings &amp; Events</a:t>
            </a:r>
            <a:endParaRPr lang="en-US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Resorts World, over 5,000 guests received annually;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8,000 events held annually;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US$ 350 million annual revenue;</a:t>
            </a:r>
            <a:endParaRPr lang="en-US" sz="20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754" y="3962400"/>
            <a:ext cx="3185626" cy="187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60" y="3962506"/>
            <a:ext cx="2956094" cy="18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2400"/>
            <a:ext cx="2990850" cy="18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42F9E"/>
      </a:lt2>
      <a:accent1>
        <a:srgbClr val="0C5FCA"/>
      </a:accent1>
      <a:accent2>
        <a:srgbClr val="007DF4"/>
      </a:accent2>
      <a:accent3>
        <a:srgbClr val="FFFFFF"/>
      </a:accent3>
      <a:accent4>
        <a:srgbClr val="404040"/>
      </a:accent4>
      <a:accent5>
        <a:srgbClr val="AAB6E1"/>
      </a:accent5>
      <a:accent6>
        <a:srgbClr val="0071DD"/>
      </a:accent6>
      <a:hlink>
        <a:srgbClr val="0CBEFD"/>
      </a:hlink>
      <a:folHlink>
        <a:srgbClr val="D3D3D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574</TotalTime>
  <Words>317</Words>
  <Application>Microsoft Office PowerPoint</Application>
  <PresentationFormat>On-screen Show (4:3)</PresentationFormat>
  <Paragraphs>97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Aharoni</vt:lpstr>
      <vt:lpstr>Algerian</vt:lpstr>
      <vt:lpstr>Arial</vt:lpstr>
      <vt:lpstr>Calibri</vt:lpstr>
      <vt:lpstr>Microsoft Sans Serif</vt:lpstr>
      <vt:lpstr>Verdana</vt:lpstr>
      <vt:lpstr>Wingdings</vt:lpstr>
      <vt:lpstr>powerpoint-template-24</vt:lpstr>
      <vt:lpstr>Technology Innovations in Hotel Industry</vt:lpstr>
      <vt:lpstr>IMPACT OF IT  IN HOTEL INDUSTRY</vt:lpstr>
      <vt:lpstr>DIGITAL INNOVATIONS IN HOTEL</vt:lpstr>
      <vt:lpstr>PowerPoint Presentation</vt:lpstr>
      <vt:lpstr>PowerPoint Presentation</vt:lpstr>
      <vt:lpstr>RESTAURANTS</vt:lpstr>
      <vt:lpstr>ATTRACTIONS &amp; TOURS</vt:lpstr>
      <vt:lpstr>ATTRACTIONS &amp; TOURS</vt:lpstr>
      <vt:lpstr>Meetings &amp; Events</vt:lpstr>
      <vt:lpstr>Trend —Boundary Breakdown</vt:lpstr>
      <vt:lpstr>Trend —Increasing Transparency</vt:lpstr>
      <vt:lpstr>Future Innovations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</dc:title>
  <dc:creator>sri</dc:creator>
  <cp:lastModifiedBy>GOETHALS Frank</cp:lastModifiedBy>
  <cp:revision>57</cp:revision>
  <dcterms:created xsi:type="dcterms:W3CDTF">2016-06-15T19:44:02Z</dcterms:created>
  <dcterms:modified xsi:type="dcterms:W3CDTF">2016-06-22T08:57:51Z</dcterms:modified>
</cp:coreProperties>
</file>