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57" r:id="rId3"/>
    <p:sldId id="258" r:id="rId4"/>
    <p:sldId id="263" r:id="rId5"/>
    <p:sldId id="259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3"/>
  </p:normalViewPr>
  <p:slideViewPr>
    <p:cSldViewPr>
      <p:cViewPr varScale="1">
        <p:scale>
          <a:sx n="122" d="100"/>
          <a:sy n="122" d="100"/>
        </p:scale>
        <p:origin x="3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E7E2-2157-064A-967A-FE8AE4BF098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631EB-2AFF-1D41-9EC5-0EFF334B9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631EB-2AFF-1D41-9EC5-0EFF334B9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07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59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0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28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2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6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Trends In Digital Innovations</a:t>
            </a:r>
            <a:br>
              <a:rPr lang="en-IN" dirty="0"/>
            </a:br>
            <a:r>
              <a:rPr lang="en-IN" dirty="0"/>
              <a:t>                       - Health Industry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“Innovation makes Life Easy and Simple”</a:t>
            </a:r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endParaRPr lang="en-IN" b="1" dirty="0"/>
          </a:p>
          <a:p>
            <a:pPr marL="0" indent="0">
              <a:buNone/>
            </a:pPr>
            <a:r>
              <a:rPr lang="en-IN" b="1" dirty="0"/>
              <a:t>                                                Ajay </a:t>
            </a:r>
            <a:r>
              <a:rPr lang="en-IN" b="1" dirty="0" err="1"/>
              <a:t>Srinivaas</a:t>
            </a:r>
            <a:r>
              <a:rPr lang="en-IN" b="1" dirty="0"/>
              <a:t> </a:t>
            </a:r>
            <a:r>
              <a:rPr lang="en-IN" b="1" dirty="0" err="1"/>
              <a:t>Venkataraman</a:t>
            </a:r>
            <a:endParaRPr lang="en-IN" b="1" dirty="0"/>
          </a:p>
          <a:p>
            <a:pPr marL="0" indent="0">
              <a:buNone/>
            </a:pPr>
            <a:r>
              <a:rPr lang="en-IN" b="1" dirty="0"/>
              <a:t>                                                </a:t>
            </a:r>
            <a:r>
              <a:rPr lang="en-IN" b="1" dirty="0" err="1"/>
              <a:t>Ajith</a:t>
            </a:r>
            <a:r>
              <a:rPr lang="en-IN" b="1" dirty="0"/>
              <a:t> Kumar</a:t>
            </a:r>
          </a:p>
          <a:p>
            <a:pPr marL="0" indent="0">
              <a:buNone/>
            </a:pPr>
            <a:r>
              <a:rPr lang="en-IN" b="1" dirty="0"/>
              <a:t>                                                </a:t>
            </a:r>
            <a:r>
              <a:rPr lang="en-IN" b="1" dirty="0" err="1"/>
              <a:t>Ronit</a:t>
            </a:r>
            <a:r>
              <a:rPr lang="en-IN" b="1" dirty="0"/>
              <a:t> </a:t>
            </a:r>
            <a:r>
              <a:rPr lang="en-IN" b="1" dirty="0" err="1"/>
              <a:t>Shirsat</a:t>
            </a:r>
            <a:endParaRPr lang="en-IN" b="1" dirty="0"/>
          </a:p>
          <a:p>
            <a:pPr marL="0" indent="0">
              <a:buNone/>
            </a:pPr>
            <a:r>
              <a:rPr lang="en-IN" b="1" dirty="0"/>
              <a:t>                                                </a:t>
            </a:r>
            <a:r>
              <a:rPr lang="en-IN" b="1" dirty="0" err="1"/>
              <a:t>Akshay</a:t>
            </a:r>
            <a:r>
              <a:rPr lang="en-IN" b="1" dirty="0"/>
              <a:t> </a:t>
            </a:r>
            <a:r>
              <a:rPr lang="en-IN" b="1" dirty="0" err="1"/>
              <a:t>Karande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7054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in touch health ro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9" r="33158" b="-2"/>
          <a:stretch/>
        </p:blipFill>
        <p:spPr bwMode="auto">
          <a:xfrm>
            <a:off x="6085840" y="-5534"/>
            <a:ext cx="305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085841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r>
              <a:rPr lang="en-IN" sz="3200">
                <a:solidFill>
                  <a:srgbClr val="FEFFFF"/>
                </a:solidFill>
              </a:rPr>
              <a:t>Robotic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EFFFF"/>
                </a:solidFill>
              </a:rPr>
              <a:t>Decreasing Human Involvement Trend</a:t>
            </a:r>
          </a:p>
          <a:p>
            <a:r>
              <a:rPr lang="en-IN" dirty="0">
                <a:solidFill>
                  <a:srgbClr val="FEFFFF"/>
                </a:solidFill>
              </a:rPr>
              <a:t>In touch VITA FDA Class II </a:t>
            </a:r>
          </a:p>
          <a:p>
            <a:r>
              <a:rPr lang="en-IN" dirty="0">
                <a:solidFill>
                  <a:srgbClr val="FEFFFF"/>
                </a:solidFill>
              </a:rPr>
              <a:t>Most advanced robotic device with </a:t>
            </a:r>
            <a:r>
              <a:rPr lang="en-IN" dirty="0" err="1">
                <a:solidFill>
                  <a:srgbClr val="FEFFFF"/>
                </a:solidFill>
              </a:rPr>
              <a:t>AutoDrive</a:t>
            </a:r>
            <a:r>
              <a:rPr lang="en-IN" dirty="0">
                <a:solidFill>
                  <a:srgbClr val="FEFFFF"/>
                </a:solidFill>
              </a:rPr>
              <a:t> capabilities </a:t>
            </a:r>
          </a:p>
          <a:p>
            <a:r>
              <a:rPr lang="en-IN" dirty="0">
                <a:solidFill>
                  <a:srgbClr val="FEFFFF"/>
                </a:solidFill>
              </a:rPr>
              <a:t>Active Patient Monitoring </a:t>
            </a:r>
          </a:p>
          <a:p>
            <a:r>
              <a:rPr lang="en-IN" dirty="0">
                <a:solidFill>
                  <a:srgbClr val="FEFFFF"/>
                </a:solidFill>
              </a:rPr>
              <a:t>Doctor on different locations.</a:t>
            </a:r>
          </a:p>
          <a:p>
            <a:r>
              <a:rPr lang="en-IN" dirty="0">
                <a:solidFill>
                  <a:srgbClr val="FEFFFF"/>
                </a:solidFill>
              </a:rPr>
              <a:t>Major Customers Dignity Health, Grande </a:t>
            </a:r>
            <a:r>
              <a:rPr lang="en-IN" dirty="0" err="1">
                <a:solidFill>
                  <a:srgbClr val="FEFFFF"/>
                </a:solidFill>
              </a:rPr>
              <a:t>Rond</a:t>
            </a:r>
            <a:r>
              <a:rPr lang="en-IN" dirty="0">
                <a:solidFill>
                  <a:srgbClr val="FEFFFF"/>
                </a:solidFill>
              </a:rPr>
              <a:t> Hospital, Pinnacle Health.</a:t>
            </a:r>
          </a:p>
          <a:p>
            <a:r>
              <a:rPr lang="en-IN" dirty="0">
                <a:solidFill>
                  <a:srgbClr val="FEFFFF"/>
                </a:solidFill>
              </a:rPr>
              <a:t>http://</a:t>
            </a:r>
            <a:r>
              <a:rPr lang="en-IN" dirty="0" err="1">
                <a:solidFill>
                  <a:srgbClr val="FEFFFF"/>
                </a:solidFill>
              </a:rPr>
              <a:t>www.cordamed.net</a:t>
            </a:r>
            <a:r>
              <a:rPr lang="en-IN" dirty="0">
                <a:solidFill>
                  <a:srgbClr val="FEFFFF"/>
                </a:solidFill>
              </a:rPr>
              <a:t>/EN/</a:t>
            </a:r>
            <a:r>
              <a:rPr lang="en-IN" dirty="0" err="1">
                <a:solidFill>
                  <a:srgbClr val="FEFFFF"/>
                </a:solidFill>
              </a:rPr>
              <a:t>rpvita.html</a:t>
            </a:r>
            <a:endParaRPr lang="en-IN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indigo cl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2" r="32068"/>
          <a:stretch/>
        </p:blipFill>
        <p:spPr bwMode="auto">
          <a:xfrm>
            <a:off x="5638800" y="-5534"/>
            <a:ext cx="350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085841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IN" sz="2700">
                <a:solidFill>
                  <a:srgbClr val="FEFFFF"/>
                </a:solidFill>
              </a:rPr>
              <a:t>Light Bulbs That Disinfect &amp; Kill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8" y="1981200"/>
            <a:ext cx="5558633" cy="38792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IN" sz="1700" dirty="0">
                <a:solidFill>
                  <a:srgbClr val="FEFFFF"/>
                </a:solidFill>
              </a:rPr>
              <a:t>Decreasing Human Involvement Trend</a:t>
            </a: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r>
              <a:rPr lang="en-IN" sz="1700" dirty="0">
                <a:solidFill>
                  <a:srgbClr val="FEFFFF"/>
                </a:solidFill>
              </a:rPr>
              <a:t>Sanitizing light that doesn’t harm humans</a:t>
            </a: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r>
              <a:rPr lang="en-IN" sz="1700" dirty="0" err="1">
                <a:solidFill>
                  <a:srgbClr val="FEFFFF"/>
                </a:solidFill>
              </a:rPr>
              <a:t>Kenall</a:t>
            </a:r>
            <a:r>
              <a:rPr lang="en-IN" sz="1700" dirty="0">
                <a:solidFill>
                  <a:srgbClr val="FEFFFF"/>
                </a:solidFill>
              </a:rPr>
              <a:t> Manufacturing, North American Markets</a:t>
            </a: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r>
              <a:rPr lang="en-IN" sz="1700" dirty="0">
                <a:solidFill>
                  <a:srgbClr val="FEFFFF"/>
                </a:solidFill>
              </a:rPr>
              <a:t>Kills bacteria in the air, and on hard and soft surfaces</a:t>
            </a: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  <a:p>
            <a:pPr>
              <a:lnSpc>
                <a:spcPct val="80000"/>
              </a:lnSpc>
            </a:pPr>
            <a:endParaRPr lang="en-IN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digo cle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20" y="10"/>
            <a:ext cx="99821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0"/>
            <a:ext cx="7793831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2133600"/>
            <a:ext cx="5619750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dirty="0">
                <a:solidFill>
                  <a:srgbClr val="FEFFFF"/>
                </a:solidFill>
              </a:rPr>
              <a:t>The 405nm emitted from Indigo-Clean reflects off </a:t>
            </a:r>
            <a:r>
              <a:rPr lang="en-IN" dirty="0" smtClean="0">
                <a:solidFill>
                  <a:srgbClr val="FEFFFF"/>
                </a:solidFill>
              </a:rPr>
              <a:t>walls </a:t>
            </a:r>
            <a:r>
              <a:rPr lang="en-IN" dirty="0">
                <a:solidFill>
                  <a:srgbClr val="FEFFFF"/>
                </a:solidFill>
              </a:rPr>
              <a:t>and surfaces, penetrating harmful micro-organisms</a:t>
            </a: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IN" dirty="0">
                <a:solidFill>
                  <a:srgbClr val="FEFFFF"/>
                </a:solidFill>
              </a:rPr>
              <a:t>Environmental Disinfection over a period of 8 Hours</a:t>
            </a: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en-IN" dirty="0" err="1">
                <a:solidFill>
                  <a:srgbClr val="FEFFFF"/>
                </a:solidFill>
              </a:rPr>
              <a:t>Froedtert</a:t>
            </a:r>
            <a:r>
              <a:rPr lang="en-IN" dirty="0">
                <a:solidFill>
                  <a:srgbClr val="FEFFFF"/>
                </a:solidFill>
              </a:rPr>
              <a:t> Hospital, </a:t>
            </a:r>
            <a:r>
              <a:rPr lang="en-IN" dirty="0" err="1">
                <a:solidFill>
                  <a:srgbClr val="FEFFFF"/>
                </a:solidFill>
              </a:rPr>
              <a:t>Milwaukee,USA</a:t>
            </a:r>
            <a:r>
              <a:rPr lang="en-IN" dirty="0">
                <a:solidFill>
                  <a:srgbClr val="FE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IN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3D printed prosthetic par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r="20333"/>
          <a:stretch/>
        </p:blipFill>
        <p:spPr bwMode="auto">
          <a:xfrm>
            <a:off x="6085840" y="-5534"/>
            <a:ext cx="305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085841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r>
              <a:rPr lang="en-IN" sz="3200">
                <a:solidFill>
                  <a:srgbClr val="FEFFFF"/>
                </a:solidFill>
              </a:rPr>
              <a:t>3D Prosthetic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EFFFF"/>
                </a:solidFill>
              </a:rPr>
              <a:t>Increasing Asymmetry, Reducing Complexity Trend</a:t>
            </a:r>
          </a:p>
          <a:p>
            <a:r>
              <a:rPr lang="en-IN">
                <a:solidFill>
                  <a:srgbClr val="FEFFFF"/>
                </a:solidFill>
              </a:rPr>
              <a:t>Project Daniel in Nuba</a:t>
            </a:r>
          </a:p>
          <a:p>
            <a:r>
              <a:rPr lang="en-IN">
                <a:solidFill>
                  <a:srgbClr val="FEFFFF"/>
                </a:solidFill>
              </a:rPr>
              <a:t>Cyborg beast</a:t>
            </a:r>
          </a:p>
          <a:p>
            <a:endParaRPr lang="en-IN">
              <a:solidFill>
                <a:srgbClr val="FEFFFF"/>
              </a:solidFill>
            </a:endParaRPr>
          </a:p>
          <a:p>
            <a:endParaRPr lang="en-IN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star trek style tricor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4793" y="2837524"/>
            <a:ext cx="2251448" cy="2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r>
              <a:rPr lang="en-IN" sz="3200" dirty="0">
                <a:solidFill>
                  <a:srgbClr val="FEFFFF"/>
                </a:solidFill>
              </a:rPr>
              <a:t>Star Trek Style Tricorder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IN" sz="1700" dirty="0">
                <a:solidFill>
                  <a:srgbClr val="FEFFFF"/>
                </a:solidFill>
              </a:rPr>
              <a:t>Decreasing Human Involvement</a:t>
            </a:r>
          </a:p>
          <a:p>
            <a:r>
              <a:rPr lang="en-US" sz="1700" dirty="0">
                <a:solidFill>
                  <a:srgbClr val="FEFFFF"/>
                </a:solidFill>
              </a:rPr>
              <a:t>Tricorders, used in the Star Trek universe, refer to the device’s three primary functions :sensing, computing and recording</a:t>
            </a:r>
          </a:p>
          <a:p>
            <a:r>
              <a:rPr lang="en-US" sz="1700" dirty="0">
                <a:solidFill>
                  <a:srgbClr val="FEFFFF"/>
                </a:solidFill>
              </a:rPr>
              <a:t>With the help of device, a patient with a heart condition can collect a personal electrocardiogram (ECG), a record of the heart’s electrical activity</a:t>
            </a:r>
            <a:endParaRPr lang="en-IN" sz="1700" dirty="0">
              <a:solidFill>
                <a:srgbClr val="FEFFFF"/>
              </a:solidFill>
            </a:endParaRPr>
          </a:p>
          <a:p>
            <a:r>
              <a:rPr lang="en-US" sz="1700" dirty="0">
                <a:solidFill>
                  <a:srgbClr val="FEFFFF"/>
                </a:solidFill>
              </a:rPr>
              <a:t>While the patient touches electrode-carrying sensors attached to the phone’s case, an associated app displays the patient’s heart rate and flags irregular rhythms known as atrial fibrillations sends data to Doctor.</a:t>
            </a:r>
            <a:endParaRPr lang="en-IN" sz="1700" dirty="0">
              <a:solidFill>
                <a:srgbClr val="FEFFFF"/>
              </a:solidFill>
            </a:endParaRPr>
          </a:p>
          <a:p>
            <a:endParaRPr lang="en-IN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adhere wireless bottle pi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3" r="41368" b="1"/>
          <a:stretch/>
        </p:blipFill>
        <p:spPr bwMode="auto">
          <a:xfrm>
            <a:off x="6085840" y="0"/>
            <a:ext cx="305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085841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IN" sz="2700">
                <a:solidFill>
                  <a:srgbClr val="FEFFFF"/>
                </a:solidFill>
              </a:rPr>
              <a:t>AdhereTech – Wireless Pill Bottles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EFFFF"/>
                </a:solidFill>
              </a:rPr>
              <a:t>Design Thinking Trend</a:t>
            </a:r>
          </a:p>
          <a:p>
            <a:r>
              <a:rPr lang="en-IN">
                <a:solidFill>
                  <a:srgbClr val="FEFFFF"/>
                </a:solidFill>
              </a:rPr>
              <a:t>System automatically analyses information and secures data on Dashboard</a:t>
            </a:r>
          </a:p>
          <a:p>
            <a:r>
              <a:rPr lang="en-IN">
                <a:solidFill>
                  <a:srgbClr val="FEFFFF"/>
                </a:solidFill>
              </a:rPr>
              <a:t>Bottles collect and send real time data</a:t>
            </a:r>
          </a:p>
          <a:p>
            <a:r>
              <a:rPr lang="en-IN">
                <a:solidFill>
                  <a:srgbClr val="FEFFFF"/>
                </a:solidFill>
              </a:rPr>
              <a:t>Patients can receive automated Phone Calls, Customized Alerts for missing of dosage</a:t>
            </a:r>
          </a:p>
          <a:p>
            <a:r>
              <a:rPr lang="en-IN">
                <a:solidFill>
                  <a:srgbClr val="FEFFFF"/>
                </a:solidFill>
              </a:rPr>
              <a:t>Changes Colour for due time dosage</a:t>
            </a:r>
          </a:p>
        </p:txBody>
      </p:sp>
    </p:spTree>
    <p:extLst>
      <p:ext uri="{BB962C8B-B14F-4D97-AF65-F5344CB8AC3E}">
        <p14:creationId xmlns:p14="http://schemas.microsoft.com/office/powerpoint/2010/main" val="33096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93" y="3120042"/>
            <a:ext cx="2251448" cy="1686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IN" sz="2700">
                <a:solidFill>
                  <a:srgbClr val="FEFFFF"/>
                </a:solidFill>
              </a:rPr>
              <a:t>TellSpec</a:t>
            </a:r>
            <a:r>
              <a:rPr lang="en-IN" sz="2700" dirty="0">
                <a:solidFill>
                  <a:srgbClr val="FEFFFF"/>
                </a:solidFill>
              </a:rPr>
              <a:t> - </a:t>
            </a:r>
            <a:r>
              <a:rPr lang="en-IN" sz="2700">
                <a:solidFill>
                  <a:srgbClr val="FEFFFF"/>
                </a:solidFill>
              </a:rPr>
              <a:t>Isabel Hoffmann</a:t>
            </a:r>
            <a:br>
              <a:rPr lang="en-IN" sz="2700">
                <a:solidFill>
                  <a:srgbClr val="FEFFFF"/>
                </a:solidFill>
              </a:rPr>
            </a:br>
            <a:endParaRPr lang="en-IN" sz="2700">
              <a:solidFill>
                <a:srgbClr val="FE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EFFFF"/>
                </a:solidFill>
              </a:rPr>
              <a:t>Design point Trend</a:t>
            </a:r>
          </a:p>
          <a:p>
            <a:r>
              <a:rPr lang="en-IN" dirty="0" smtClean="0">
                <a:solidFill>
                  <a:srgbClr val="FEFFFF"/>
                </a:solidFill>
              </a:rPr>
              <a:t>Quickly </a:t>
            </a:r>
            <a:r>
              <a:rPr lang="en-IN" dirty="0">
                <a:solidFill>
                  <a:srgbClr val="FEFFFF"/>
                </a:solidFill>
              </a:rPr>
              <a:t>determines the chemical compounds in a given food, medicines and even plants</a:t>
            </a:r>
          </a:p>
          <a:p>
            <a:r>
              <a:rPr lang="en-IN" dirty="0">
                <a:solidFill>
                  <a:srgbClr val="FEFFFF"/>
                </a:solidFill>
              </a:rPr>
              <a:t>In milliseconds the ingredients and molecular make-up will appear on the User’s smart phone</a:t>
            </a:r>
          </a:p>
          <a:p>
            <a:r>
              <a:rPr lang="en-IN" dirty="0">
                <a:solidFill>
                  <a:srgbClr val="FEFFFF"/>
                </a:solidFill>
              </a:rPr>
              <a:t>User has to specify whether the sample is solid food, a liquid or vegetable/fruit</a:t>
            </a:r>
          </a:p>
          <a:p>
            <a:r>
              <a:rPr lang="en-IN" dirty="0">
                <a:solidFill>
                  <a:srgbClr val="FEFFFF"/>
                </a:solidFill>
              </a:rPr>
              <a:t>European Statistics -  220 to 250 million people</a:t>
            </a:r>
          </a:p>
          <a:p>
            <a:endParaRPr lang="en-IN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FE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446" y="1147295"/>
            <a:ext cx="2251448" cy="168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282</TotalTime>
  <Words>334</Words>
  <Application>Microsoft Office PowerPoint</Application>
  <PresentationFormat>On-screen Show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Trends In Digital Innovations                        - Health Industry </vt:lpstr>
      <vt:lpstr>Robotic</vt:lpstr>
      <vt:lpstr>Light Bulbs That Disinfect &amp; Kill Bacteria</vt:lpstr>
      <vt:lpstr>PowerPoint Presentation</vt:lpstr>
      <vt:lpstr>3D Prosthetic Parts</vt:lpstr>
      <vt:lpstr>Star Trek Style Tricorder</vt:lpstr>
      <vt:lpstr>AdhereTech – Wireless Pill Bottles</vt:lpstr>
      <vt:lpstr>TellSpec - Isabel Hoffmann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 Checkup</dc:title>
  <dc:creator>Ajay</dc:creator>
  <cp:lastModifiedBy>GOETHALS Frank</cp:lastModifiedBy>
  <cp:revision>25</cp:revision>
  <dcterms:created xsi:type="dcterms:W3CDTF">2006-08-16T00:00:00Z</dcterms:created>
  <dcterms:modified xsi:type="dcterms:W3CDTF">2017-04-21T14:08:31Z</dcterms:modified>
</cp:coreProperties>
</file>