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F329-97F4-49B8-889B-096167462052}" type="datetimeFigureOut">
              <a:rPr lang="de-CH" smtClean="0"/>
              <a:t>10.11.2015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BEFEE2F3-097A-438A-ACF1-A575A3ABE84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38582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F329-97F4-49B8-889B-096167462052}" type="datetimeFigureOut">
              <a:rPr lang="de-CH" smtClean="0"/>
              <a:t>10.11.2015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E2F3-097A-438A-ACF1-A575A3ABE84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8468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F329-97F4-49B8-889B-096167462052}" type="datetimeFigureOut">
              <a:rPr lang="de-CH" smtClean="0"/>
              <a:t>10.11.2015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E2F3-097A-438A-ACF1-A575A3ABE84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16725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F329-97F4-49B8-889B-096167462052}" type="datetimeFigureOut">
              <a:rPr lang="de-CH" smtClean="0"/>
              <a:t>10.11.2015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E2F3-097A-438A-ACF1-A575A3ABE84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1226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DE08F329-97F4-49B8-889B-096167462052}" type="datetimeFigureOut">
              <a:rPr lang="de-CH" smtClean="0"/>
              <a:t>10.11.2015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CH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BEFEE2F3-097A-438A-ACF1-A575A3ABE84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77458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F329-97F4-49B8-889B-096167462052}" type="datetimeFigureOut">
              <a:rPr lang="de-CH" smtClean="0"/>
              <a:t>10.11.2015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E2F3-097A-438A-ACF1-A575A3ABE84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7295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F329-97F4-49B8-889B-096167462052}" type="datetimeFigureOut">
              <a:rPr lang="de-CH" smtClean="0"/>
              <a:t>10.11.2015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E2F3-097A-438A-ACF1-A575A3ABE84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93284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F329-97F4-49B8-889B-096167462052}" type="datetimeFigureOut">
              <a:rPr lang="de-CH" smtClean="0"/>
              <a:t>10.11.2015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E2F3-097A-438A-ACF1-A575A3ABE84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53146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F329-97F4-49B8-889B-096167462052}" type="datetimeFigureOut">
              <a:rPr lang="de-CH" smtClean="0"/>
              <a:t>10.11.2015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E2F3-097A-438A-ACF1-A575A3ABE84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98289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F329-97F4-49B8-889B-096167462052}" type="datetimeFigureOut">
              <a:rPr lang="de-CH" smtClean="0"/>
              <a:t>10.11.2015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E2F3-097A-438A-ACF1-A575A3ABE84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14894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F329-97F4-49B8-889B-096167462052}" type="datetimeFigureOut">
              <a:rPr lang="de-CH" smtClean="0"/>
              <a:t>10.11.2015</a:t>
            </a:fld>
            <a:endParaRPr lang="de-CH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E2F3-097A-438A-ACF1-A575A3ABE84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8199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DE08F329-97F4-49B8-889B-096167462052}" type="datetimeFigureOut">
              <a:rPr lang="de-CH" smtClean="0"/>
              <a:t>10.11.2015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CH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BEFEE2F3-097A-438A-ACF1-A575A3ABE84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18762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" dirty="0"/>
              <a:t>Clothing industry 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fr" dirty="0"/>
              <a:t>Beatriz Chufani</a:t>
            </a:r>
          </a:p>
          <a:p>
            <a:pPr>
              <a:spcBef>
                <a:spcPts val="0"/>
              </a:spcBef>
            </a:pPr>
            <a:r>
              <a:rPr lang="fr" dirty="0"/>
              <a:t>Marc Etterlin</a:t>
            </a:r>
          </a:p>
          <a:p>
            <a:pPr>
              <a:spcBef>
                <a:spcPts val="0"/>
              </a:spcBef>
            </a:pPr>
            <a:r>
              <a:rPr lang="fr" dirty="0"/>
              <a:t>Ophélie Franco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241643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" dirty="0"/>
              <a:t>Product Leadership: Ralph Lauren Polo Tech shirt 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Increasing dimensionality</a:t>
            </a:r>
          </a:p>
          <a:p>
            <a:r>
              <a:rPr lang="en-US" dirty="0"/>
              <a:t>Problem: No way to accurately measure biometric stats through a shirt.</a:t>
            </a:r>
          </a:p>
          <a:p>
            <a:r>
              <a:rPr lang="en-US" dirty="0"/>
              <a:t>Polo tech shirt with silver fibers, and sensor filled black boxes that track biometric stats such as steps, heart rate, breathing depth and energy exertion which gets sent to a smartphone or tablet. </a:t>
            </a:r>
          </a:p>
          <a:p>
            <a:r>
              <a:rPr lang="en-US" dirty="0"/>
              <a:t>Measure health in a more accurate way.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03581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" dirty="0"/>
              <a:t>Product Leadership: Ralph Lauren Polo Tech shirt 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392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" dirty="0"/>
              <a:t>Product Leadership : 3D Try-on visualisation technology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Increasing Dimensionality</a:t>
            </a:r>
          </a:p>
          <a:p>
            <a:r>
              <a:rPr lang="en-US" dirty="0"/>
              <a:t>Problem: It’s hard to find the right size of underwear</a:t>
            </a:r>
          </a:p>
          <a:p>
            <a:r>
              <a:rPr lang="en-US" dirty="0"/>
              <a:t>This technology enables you to find out your measurements. Afterwards, it can help you find the perfect underwear in the store</a:t>
            </a:r>
          </a:p>
          <a:p>
            <a:r>
              <a:rPr lang="en-US" dirty="0"/>
              <a:t>Used at </a:t>
            </a:r>
            <a:r>
              <a:rPr lang="en-US" dirty="0" err="1"/>
              <a:t>Infime</a:t>
            </a:r>
            <a:r>
              <a:rPr lang="en-US" dirty="0"/>
              <a:t> in Israel</a:t>
            </a:r>
          </a:p>
          <a:p>
            <a:endParaRPr lang="de-CH" dirty="0"/>
          </a:p>
        </p:txBody>
      </p:sp>
      <p:pic>
        <p:nvPicPr>
          <p:cNvPr id="4" name="Shape 12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732174" y="3490004"/>
            <a:ext cx="2537556" cy="2750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9658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" dirty="0"/>
              <a:t>Product Leadership : Percko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Customer expectation</a:t>
            </a:r>
          </a:p>
          <a:p>
            <a:r>
              <a:rPr lang="en-US" dirty="0"/>
              <a:t>Problem : Back-Problem is a serious society problem</a:t>
            </a:r>
          </a:p>
          <a:p>
            <a:r>
              <a:rPr lang="en-US" dirty="0"/>
              <a:t>If you walk with a stoop it remains you to walk straight</a:t>
            </a:r>
          </a:p>
          <a:p>
            <a:r>
              <a:rPr lang="en-US" dirty="0"/>
              <a:t>Sensor technology</a:t>
            </a:r>
          </a:p>
          <a:p>
            <a:r>
              <a:rPr lang="en-US" dirty="0" err="1"/>
              <a:t>Percko</a:t>
            </a:r>
            <a:endParaRPr lang="en-US" dirty="0"/>
          </a:p>
          <a:p>
            <a:endParaRPr lang="de-CH" dirty="0"/>
          </a:p>
        </p:txBody>
      </p:sp>
      <p:pic>
        <p:nvPicPr>
          <p:cNvPr id="4" name="Shape 131"/>
          <p:cNvPicPr preferRelativeResize="0"/>
          <p:nvPr/>
        </p:nvPicPr>
        <p:blipFill rotWithShape="1">
          <a:blip r:embed="rId2">
            <a:alphaModFix/>
          </a:blip>
          <a:srcRect b="74381"/>
          <a:stretch/>
        </p:blipFill>
        <p:spPr>
          <a:xfrm>
            <a:off x="5913060" y="3417939"/>
            <a:ext cx="4842570" cy="3045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412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" dirty="0"/>
              <a:t>Operational Excellence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Air Dye </a:t>
            </a:r>
            <a:r>
              <a:rPr lang="en-US" dirty="0" err="1" smtClean="0"/>
              <a:t>Colorep</a:t>
            </a:r>
            <a:endParaRPr lang="en-US" dirty="0"/>
          </a:p>
          <a:p>
            <a:r>
              <a:rPr lang="en-US" dirty="0"/>
              <a:t>Online Shops - </a:t>
            </a:r>
            <a:r>
              <a:rPr lang="en-US" dirty="0" err="1"/>
              <a:t>Zalando</a:t>
            </a:r>
            <a:r>
              <a:rPr lang="en-US" dirty="0"/>
              <a:t> 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23204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" dirty="0"/>
              <a:t>Operational-Excellence: Air Dye Colorep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Rhytm</a:t>
            </a:r>
            <a:r>
              <a:rPr lang="en-US" dirty="0"/>
              <a:t> co-</a:t>
            </a:r>
            <a:r>
              <a:rPr lang="en-US" dirty="0" err="1"/>
              <a:t>ordintation</a:t>
            </a:r>
            <a:r>
              <a:rPr lang="en-US" dirty="0"/>
              <a:t> theory</a:t>
            </a:r>
          </a:p>
          <a:p>
            <a:r>
              <a:rPr lang="en-US" dirty="0"/>
              <a:t>Problem: too much water and energy waste produced to make fabric.</a:t>
            </a:r>
          </a:p>
          <a:p>
            <a:r>
              <a:rPr lang="en-US" dirty="0"/>
              <a:t>A new process to dye fabric which saves approximately 75 gallons of water and uses less than 85 percent of energy when dying one pound of fabric. 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039284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" dirty="0"/>
              <a:t>Operational Excellence: Online Shop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Customer expectation</a:t>
            </a:r>
          </a:p>
          <a:p>
            <a:r>
              <a:rPr lang="en-US" dirty="0"/>
              <a:t>Problems: Store visits are taking time</a:t>
            </a:r>
          </a:p>
          <a:p>
            <a:r>
              <a:rPr lang="en-US" dirty="0"/>
              <a:t>Scan as many products </a:t>
            </a:r>
          </a:p>
          <a:p>
            <a:r>
              <a:rPr lang="en-US" dirty="0"/>
              <a:t>Online Shops - store space, vendors</a:t>
            </a:r>
          </a:p>
          <a:p>
            <a:r>
              <a:rPr lang="en-US" dirty="0" err="1"/>
              <a:t>Zalando</a:t>
            </a:r>
            <a:endParaRPr lang="en-US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452695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Questions</a:t>
            </a:r>
            <a:r>
              <a:rPr lang="de-CH" dirty="0" smtClean="0"/>
              <a:t>?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07896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6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857707" y="497557"/>
            <a:ext cx="8960788" cy="5806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3753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" dirty="0"/>
              <a:t>Customer intimacy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Slyce</a:t>
            </a:r>
            <a:r>
              <a:rPr lang="en-US" dirty="0"/>
              <a:t> app</a:t>
            </a:r>
          </a:p>
          <a:p>
            <a:r>
              <a:rPr lang="en-US" dirty="0"/>
              <a:t>Interactive window displays</a:t>
            </a:r>
          </a:p>
          <a:p>
            <a:r>
              <a:rPr lang="en-US" dirty="0"/>
              <a:t>Interactive hangers</a:t>
            </a:r>
          </a:p>
          <a:p>
            <a:endParaRPr lang="de-CH" dirty="0"/>
          </a:p>
        </p:txBody>
      </p:sp>
      <p:pic>
        <p:nvPicPr>
          <p:cNvPr id="4" name="Shape 6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103070" y="2093976"/>
            <a:ext cx="3518024" cy="1759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41448" y="3623460"/>
            <a:ext cx="4045077" cy="2240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7030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" dirty="0"/>
              <a:t>Customer intimacy - Slyce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Boundary breakdown</a:t>
            </a:r>
          </a:p>
          <a:p>
            <a:r>
              <a:rPr lang="en-US" dirty="0"/>
              <a:t>Problem : Consumers want to be able to buy clothes they see on the streets easily</a:t>
            </a:r>
          </a:p>
          <a:p>
            <a:r>
              <a:rPr lang="en-US" dirty="0"/>
              <a:t>Enables to scan clothes, shoes, bags… and to </a:t>
            </a:r>
            <a:r>
              <a:rPr lang="en-US" dirty="0" err="1"/>
              <a:t>immediatly</a:t>
            </a:r>
            <a:r>
              <a:rPr lang="en-US" dirty="0"/>
              <a:t> get a purchasable link</a:t>
            </a:r>
          </a:p>
          <a:p>
            <a:r>
              <a:rPr lang="en-US" dirty="0"/>
              <a:t>Used by shoes.com, Shoe Carnival and Urban Outfitters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30054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" dirty="0"/>
              <a:t>Slyce Video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41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" dirty="0"/>
              <a:t>Costumer intimacy - Interactive window displays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Dynamization</a:t>
            </a:r>
            <a:r>
              <a:rPr lang="en-US" dirty="0"/>
              <a:t> </a:t>
            </a:r>
          </a:p>
          <a:p>
            <a:r>
              <a:rPr lang="en-US" dirty="0"/>
              <a:t>Problem: Window displays takes a lot of space, which could be used more efficiently</a:t>
            </a:r>
          </a:p>
          <a:p>
            <a:r>
              <a:rPr lang="en-US" dirty="0"/>
              <a:t>Giving the opportunity to customers to ‘play’ with the window display</a:t>
            </a:r>
          </a:p>
          <a:p>
            <a:r>
              <a:rPr lang="en-US" dirty="0"/>
              <a:t>Keeping the brand and products exciting for the customers</a:t>
            </a:r>
          </a:p>
          <a:p>
            <a:r>
              <a:rPr lang="en-US" dirty="0"/>
              <a:t>Used by Repetto, Nike…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83114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" dirty="0"/>
              <a:t>Nike Video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79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" dirty="0"/>
              <a:t>Customer intimacy - Interactive hangers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Dynamization</a:t>
            </a:r>
            <a:endParaRPr lang="en-US" dirty="0"/>
          </a:p>
          <a:p>
            <a:r>
              <a:rPr lang="en-US" dirty="0"/>
              <a:t>Problem: Prove that clothes sell better when worn by a model, but this is not possible in shops</a:t>
            </a:r>
          </a:p>
          <a:p>
            <a:r>
              <a:rPr lang="en-US" dirty="0"/>
              <a:t>Interactive hangers with RFID tag</a:t>
            </a:r>
          </a:p>
          <a:p>
            <a:r>
              <a:rPr lang="en-US" dirty="0"/>
              <a:t>Used in Vanquish stores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83330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" dirty="0"/>
              <a:t>Product Leadership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Ralph Lauren Polo Tech Shirt</a:t>
            </a:r>
          </a:p>
          <a:p>
            <a:r>
              <a:rPr lang="en-US" dirty="0"/>
              <a:t>3D try on visualization technology</a:t>
            </a:r>
          </a:p>
          <a:p>
            <a:r>
              <a:rPr lang="en-US" dirty="0" err="1"/>
              <a:t>Percko</a:t>
            </a:r>
            <a:endParaRPr lang="en-US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178175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Holzar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olzart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TM03090434[[fn=Holzart]]</Template>
  <TotalTime>0</TotalTime>
  <Words>406</Words>
  <Application>Microsoft Office PowerPoint</Application>
  <PresentationFormat>Widescreen</PresentationFormat>
  <Paragraphs>61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Rockwell</vt:lpstr>
      <vt:lpstr>Rockwell Condensed</vt:lpstr>
      <vt:lpstr>Wingdings</vt:lpstr>
      <vt:lpstr>Holzart</vt:lpstr>
      <vt:lpstr>Clothing industry </vt:lpstr>
      <vt:lpstr>PowerPoint Presentation</vt:lpstr>
      <vt:lpstr>Customer intimacy</vt:lpstr>
      <vt:lpstr>Customer intimacy - Slyce</vt:lpstr>
      <vt:lpstr>Slyce Video</vt:lpstr>
      <vt:lpstr>Costumer intimacy - Interactive window displays</vt:lpstr>
      <vt:lpstr>Nike Video</vt:lpstr>
      <vt:lpstr>Customer intimacy - Interactive hangers</vt:lpstr>
      <vt:lpstr>Product Leadership</vt:lpstr>
      <vt:lpstr>Product Leadership: Ralph Lauren Polo Tech shirt </vt:lpstr>
      <vt:lpstr>Product Leadership: Ralph Lauren Polo Tech shirt </vt:lpstr>
      <vt:lpstr>Product Leadership : 3D Try-on visualisation technology</vt:lpstr>
      <vt:lpstr>Product Leadership : Percko</vt:lpstr>
      <vt:lpstr>Operational Excellence</vt:lpstr>
      <vt:lpstr>Operational-Excellence: Air Dye Colorep</vt:lpstr>
      <vt:lpstr>Operational Excellence: Online Shop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Clothing industry</dc:title>
  <dc:creator>Marc-Andri Etterlin</dc:creator>
  <cp:lastModifiedBy>GOETHALS Frank</cp:lastModifiedBy>
  <cp:revision>7</cp:revision>
  <dcterms:created xsi:type="dcterms:W3CDTF">2015-10-29T01:29:47Z</dcterms:created>
  <dcterms:modified xsi:type="dcterms:W3CDTF">2015-11-10T19:46:27Z</dcterms:modified>
</cp:coreProperties>
</file>