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3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07387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Shape 133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r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Trends in digital innovations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Airlines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413C78BA-45DD-4838-A61F-5CCF4574CC5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93902"/>
            <a:ext cx="13004800" cy="7565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56285EDC-490A-4C15-A16D-242185EC7EB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0740" y="336283"/>
            <a:ext cx="3438445" cy="1375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Sylvanus retief     18661076</a:t>
            </a:r>
          </a:p>
        </p:txBody>
      </p:sp>
      <p:pic>
        <p:nvPicPr>
          <p:cNvPr id="218" name="D3299CBF-C3B6-44F3-A8C1-0D7ABB34C41D-L0-001.jpe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 l="25143" r="2514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09625">
              <a:spcBef>
                <a:spcPts val="1400"/>
              </a:spcBef>
              <a:defRPr sz="3180"/>
            </a:lvl1pPr>
          </a:lstStyle>
          <a:p>
            <a:r>
              <a:t>Seamless travel experience - flight PATH 3D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Moving Maps</a:t>
            </a:r>
          </a:p>
          <a:p>
            <a:r>
              <a:t>"Aircraft to Door"</a:t>
            </a:r>
          </a:p>
          <a:p>
            <a:r>
              <a:t>Real Time</a:t>
            </a:r>
          </a:p>
          <a:p>
            <a:r>
              <a:t>Additional Ideas </a:t>
            </a:r>
          </a:p>
          <a:p>
            <a:r>
              <a:t>#13 Action Co-ordination</a:t>
            </a:r>
          </a:p>
          <a:p>
            <a:r>
              <a:t>#17 Design Point Theory</a:t>
            </a:r>
          </a:p>
        </p:txBody>
      </p:sp>
      <p:pic>
        <p:nvPicPr>
          <p:cNvPr id="221" name="56285EDC-490A-4C15-A16D-242185EC7EB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3770" y="305603"/>
            <a:ext cx="3438445" cy="1375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2014AD18-D0D5-4C98-A667-69FD0BDB275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947" y="453720"/>
            <a:ext cx="7950208" cy="4673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31119C82-EE16-4BF5-90EE-88D3AC95AF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5644" y="4388082"/>
            <a:ext cx="8530209" cy="5155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56285EDC-490A-4C15-A16D-242185EC7EB4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41048" y="1624859"/>
            <a:ext cx="3438445" cy="1375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Sylvanus retief     18661076</a:t>
            </a:r>
          </a:p>
        </p:txBody>
      </p:sp>
      <p:pic>
        <p:nvPicPr>
          <p:cNvPr id="232" name="4F308E10-8F43-466D-9D73-9F7A8B378921-L0-001.jpe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 l="13841" r="1384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97256">
              <a:spcBef>
                <a:spcPts val="1900"/>
              </a:spcBef>
              <a:defRPr sz="4080"/>
            </a:lvl1pPr>
          </a:lstStyle>
          <a:p>
            <a:r>
              <a:t>Electronic luggage tags - rimowa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sz="half" idx="1"/>
          </p:nvPr>
        </p:nvSpPr>
        <p:spPr>
          <a:xfrm>
            <a:off x="406400" y="2791177"/>
            <a:ext cx="6299200" cy="6108701"/>
          </a:xfrm>
          <a:prstGeom prst="rect">
            <a:avLst/>
          </a:prstGeom>
        </p:spPr>
        <p:txBody>
          <a:bodyPr/>
          <a:lstStyle/>
          <a:p>
            <a:pPr marL="417830" indent="-417830" defTabSz="549148">
              <a:spcBef>
                <a:spcPts val="2600"/>
              </a:spcBef>
              <a:defRPr sz="2632"/>
            </a:pPr>
            <a:r>
              <a:t>Simplicity</a:t>
            </a:r>
          </a:p>
          <a:p>
            <a:pPr marL="417830" indent="-417830" defTabSz="549148">
              <a:spcBef>
                <a:spcPts val="2600"/>
              </a:spcBef>
              <a:defRPr sz="2632"/>
            </a:pPr>
            <a:r>
              <a:t>Tracking</a:t>
            </a:r>
          </a:p>
          <a:p>
            <a:pPr marL="417830" indent="-417830" defTabSz="549148">
              <a:spcBef>
                <a:spcPts val="2600"/>
              </a:spcBef>
              <a:defRPr sz="2632"/>
            </a:pPr>
            <a:r>
              <a:t>Cost</a:t>
            </a:r>
          </a:p>
          <a:p>
            <a:pPr marL="417830" indent="-417830" defTabSz="549148">
              <a:spcBef>
                <a:spcPts val="2600"/>
              </a:spcBef>
              <a:defRPr sz="2632"/>
            </a:pPr>
            <a:r>
              <a:t>Current and Future Airlines</a:t>
            </a:r>
          </a:p>
          <a:p>
            <a:pPr marL="417830" indent="-417830" defTabSz="549148">
              <a:spcBef>
                <a:spcPts val="2600"/>
              </a:spcBef>
              <a:defRPr sz="2632"/>
            </a:pPr>
            <a:r>
              <a:t>#2 Customer Buying Hierarchy</a:t>
            </a:r>
          </a:p>
          <a:p>
            <a:pPr marL="417830" indent="-417830" defTabSz="549148">
              <a:spcBef>
                <a:spcPts val="2600"/>
              </a:spcBef>
              <a:defRPr sz="2632"/>
            </a:pPr>
            <a:r>
              <a:t>#7 Trimming/ Reducing Complexity</a:t>
            </a:r>
          </a:p>
          <a:p>
            <a:pPr marL="417830" indent="-417830" defTabSz="549148">
              <a:spcBef>
                <a:spcPts val="2600"/>
              </a:spcBef>
              <a:defRPr sz="2632"/>
            </a:pPr>
            <a:r>
              <a:t>#8 Decrease Human Involvement</a:t>
            </a:r>
          </a:p>
          <a:p>
            <a:pPr marL="417830" indent="-417830" defTabSz="549148">
              <a:spcBef>
                <a:spcPts val="2600"/>
              </a:spcBef>
              <a:defRPr sz="2632"/>
            </a:pPr>
            <a:r>
              <a:t>#17 Design Point Theory</a:t>
            </a:r>
          </a:p>
        </p:txBody>
      </p:sp>
      <p:pic>
        <p:nvPicPr>
          <p:cNvPr id="235" name="9312BE9D-B675-4203-9E1C-16B8B8A06ED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51496" y="335961"/>
            <a:ext cx="2952578" cy="1714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body" idx="13"/>
          </p:nvPr>
        </p:nvSpPr>
        <p:spPr>
          <a:xfrm>
            <a:off x="889000" y="2908300"/>
            <a:ext cx="11226800" cy="2027429"/>
          </a:xfrm>
          <a:prstGeom prst="rect">
            <a:avLst/>
          </a:prstGeom>
        </p:spPr>
        <p:txBody>
          <a:bodyPr/>
          <a:lstStyle/>
          <a:p>
            <a:pPr>
              <a:defRPr sz="7600"/>
            </a:pPr>
            <a:r>
              <a:t>Mari cairns</a:t>
            </a:r>
          </a:p>
          <a:p>
            <a:pPr>
              <a:defRPr sz="7600"/>
            </a:pPr>
            <a:r>
              <a:t>12184713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MBA Modular 2014 E2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Trends in digital innovations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body" idx="13"/>
          </p:nvPr>
        </p:nvSpPr>
        <p:spPr>
          <a:xfrm>
            <a:off x="5892800" y="603250"/>
            <a:ext cx="6705600" cy="4546601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"To most people, the sky is the limit. To those who love aviation, the sky is home" </a:t>
            </a:r>
          </a:p>
        </p:txBody>
      </p:sp>
      <p:pic>
        <p:nvPicPr>
          <p:cNvPr id="176" name="96EDDA45-FE95-4B7B-A15A-3666E55ADEB6-L0-001.jpe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 l="32412" r="3241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7" name="Shape 177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Anonymous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EDFAF04B-C457-41E5-B778-65F9D3691B79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365" r="1236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0" name="9CE0CB0A-DD89-494D-8EEE-4CB416763E2A-L0-001.jpe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l="12402" r="1240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1" name="16B9027E-1C4A-4AFD-BF08-C98EF3CFADC6-L0-001.jpe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35095" r="3509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Mari cairns     12184713</a:t>
            </a:r>
          </a:p>
        </p:txBody>
      </p:sp>
      <p:pic>
        <p:nvPicPr>
          <p:cNvPr id="184" name="3B992A3A-FC21-47E3-B5DD-5B610553C04B-L0-001.jpe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 t="9967" b="996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55675">
              <a:spcBef>
                <a:spcPts val="2100"/>
              </a:spcBef>
              <a:defRPr sz="4680"/>
            </a:lvl1pPr>
          </a:lstStyle>
          <a:p>
            <a:r>
              <a:t>Windowless planes - concept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2400"/>
              </a:spcBef>
              <a:defRPr sz="2464"/>
            </a:pPr>
            <a:r>
              <a:t>Airlines transport 37 billion passengers per year</a:t>
            </a:r>
          </a:p>
          <a:p>
            <a:pPr marL="391159" indent="-391159" defTabSz="514095">
              <a:spcBef>
                <a:spcPts val="2400"/>
              </a:spcBef>
              <a:defRPr sz="2464"/>
            </a:pPr>
            <a:r>
              <a:t>Implications Efficiency and Effectiveness</a:t>
            </a:r>
          </a:p>
          <a:p>
            <a:pPr marL="391159" indent="-391159" defTabSz="514095">
              <a:spcBef>
                <a:spcPts val="2400"/>
              </a:spcBef>
              <a:defRPr sz="2464"/>
            </a:pPr>
            <a:r>
              <a:t>Windowless planes - concept stage</a:t>
            </a:r>
          </a:p>
          <a:p>
            <a:pPr marL="391159" indent="-391159" defTabSz="514095">
              <a:spcBef>
                <a:spcPts val="2400"/>
              </a:spcBef>
              <a:defRPr sz="2464"/>
            </a:pPr>
            <a:r>
              <a:t>Weight implications in planes; space and seating; optimise design</a:t>
            </a:r>
          </a:p>
          <a:p>
            <a:pPr marL="391159" indent="-391159" defTabSz="514095">
              <a:spcBef>
                <a:spcPts val="2400"/>
              </a:spcBef>
              <a:defRPr sz="2464"/>
            </a:pPr>
            <a:r>
              <a:t>#9 Customer Expectation Theory</a:t>
            </a:r>
          </a:p>
          <a:p>
            <a:pPr marL="391159" indent="-391159" defTabSz="514095">
              <a:spcBef>
                <a:spcPts val="2400"/>
              </a:spcBef>
              <a:defRPr sz="2464"/>
            </a:pPr>
            <a:r>
              <a:t>#12 Increase use of Senses</a:t>
            </a:r>
          </a:p>
          <a:p>
            <a:pPr marL="391159" indent="-391159" defTabSz="514095">
              <a:spcBef>
                <a:spcPts val="2400"/>
              </a:spcBef>
              <a:defRPr sz="2464"/>
            </a:pPr>
            <a:r>
              <a:t>#18 Degrees of Freedom Theory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5D140FE6-4A6D-410E-8660-149C3D66EECC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435" r="1243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91" name="9D62360A-3CBD-43F4-90A8-6AA715423F97-L0-001.jpe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t="130" b="13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92" name="A94D2A2D-4C15-4187-8B03-F9906D5EF7D4-L0-001.jpe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27917" r="2791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Mari cairns     12184713</a:t>
            </a:r>
          </a:p>
        </p:txBody>
      </p:sp>
      <p:pic>
        <p:nvPicPr>
          <p:cNvPr id="195" name="A141E519-C1F3-47C0-8EDE-B0B6D794B951-L0-001.jpe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 l="14724" r="1472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73887">
              <a:spcBef>
                <a:spcPts val="1700"/>
              </a:spcBef>
              <a:defRPr sz="3839"/>
            </a:lvl1pPr>
          </a:lstStyle>
          <a:p>
            <a:r>
              <a:t>Happiness blanket - British airways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04495" indent="-404495" defTabSz="531622">
              <a:spcBef>
                <a:spcPts val="2500"/>
              </a:spcBef>
              <a:defRPr sz="2548"/>
            </a:pPr>
            <a:r>
              <a:t>Focus Passenger Experiences</a:t>
            </a:r>
          </a:p>
          <a:p>
            <a:pPr marL="404495" indent="-404495" defTabSz="531622">
              <a:spcBef>
                <a:spcPts val="2500"/>
              </a:spcBef>
              <a:defRPr sz="2548"/>
            </a:pPr>
            <a:r>
              <a:t>British Airways piloted "Happiness Blanket" </a:t>
            </a:r>
          </a:p>
          <a:p>
            <a:pPr marL="404495" indent="-404495" defTabSz="531622">
              <a:spcBef>
                <a:spcPts val="2500"/>
              </a:spcBef>
              <a:defRPr sz="2548"/>
            </a:pPr>
            <a:r>
              <a:t>Changes colour based on Brainwaves; Transmitted via Bluetooth; from Headband worn; Neuro sensors </a:t>
            </a:r>
          </a:p>
          <a:p>
            <a:pPr marL="404495" indent="-404495" defTabSz="531622">
              <a:spcBef>
                <a:spcPts val="2500"/>
              </a:spcBef>
              <a:defRPr sz="2548"/>
            </a:pPr>
            <a:r>
              <a:t>#9 Customer Expectation Theory</a:t>
            </a:r>
          </a:p>
          <a:p>
            <a:pPr marL="404495" indent="-404495" defTabSz="531622">
              <a:spcBef>
                <a:spcPts val="2500"/>
              </a:spcBef>
              <a:defRPr sz="2548"/>
            </a:pPr>
            <a:r>
              <a:t>#11 Segmentation Theory (mood variable) </a:t>
            </a:r>
          </a:p>
          <a:p>
            <a:pPr marL="404495" indent="-404495" defTabSz="531622">
              <a:spcBef>
                <a:spcPts val="2500"/>
              </a:spcBef>
              <a:defRPr sz="2548"/>
            </a:pPr>
            <a:r>
              <a:t>#12 Increase use of Senses</a:t>
            </a:r>
          </a:p>
        </p:txBody>
      </p:sp>
      <p:pic>
        <p:nvPicPr>
          <p:cNvPr id="198" name="C0782C73-D55E-48CB-AA20-547F8D04BA8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3328" y="279678"/>
            <a:ext cx="2661449" cy="1427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body" idx="13"/>
          </p:nvPr>
        </p:nvSpPr>
        <p:spPr>
          <a:xfrm>
            <a:off x="889000" y="2908300"/>
            <a:ext cx="11226800" cy="2027429"/>
          </a:xfrm>
          <a:prstGeom prst="rect">
            <a:avLst/>
          </a:prstGeom>
        </p:spPr>
        <p:txBody>
          <a:bodyPr/>
          <a:lstStyle/>
          <a:p>
            <a:pPr>
              <a:defRPr sz="7600"/>
            </a:pPr>
            <a:r>
              <a:t>sylvanus retief</a:t>
            </a:r>
          </a:p>
          <a:p>
            <a:pPr>
              <a:defRPr sz="7600"/>
            </a:pPr>
            <a:r>
              <a:t>18661076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MBA Modular 2014 A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Trends in digital innovations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body" idx="13"/>
          </p:nvPr>
        </p:nvSpPr>
        <p:spPr>
          <a:xfrm>
            <a:off x="1041400" y="2857499"/>
            <a:ext cx="11226800" cy="379591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r>
              <a:rPr sz="6000" dirty="0"/>
              <a:t>"During any given flight, it's estimated that travel time, fuel use, and flight path are 18% to 22% inefficient"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Electric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Sylvanus retief     18661076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251</Words>
  <Application>Microsoft Office PowerPoint</Application>
  <PresentationFormat>Custom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Avenir Next</vt:lpstr>
      <vt:lpstr>Avenir Next Medium</vt:lpstr>
      <vt:lpstr>DIN Alternate</vt:lpstr>
      <vt:lpstr>DIN Condensed</vt:lpstr>
      <vt:lpstr>Helvetica</vt:lpstr>
      <vt:lpstr>Helvetica Neue</vt:lpstr>
      <vt:lpstr>New_Template7</vt:lpstr>
      <vt:lpstr>Trends in digital innovations</vt:lpstr>
      <vt:lpstr>PowerPoint Presentation</vt:lpstr>
      <vt:lpstr>PowerPoint Presentation</vt:lpstr>
      <vt:lpstr>PowerPoint Presentation</vt:lpstr>
      <vt:lpstr>Windowless planes - concept</vt:lpstr>
      <vt:lpstr>PowerPoint Presentation</vt:lpstr>
      <vt:lpstr>Happiness blanket - British airways</vt:lpstr>
      <vt:lpstr>PowerPoint Presentation</vt:lpstr>
      <vt:lpstr>PowerPoint Presentation</vt:lpstr>
      <vt:lpstr>PowerPoint Presentation</vt:lpstr>
      <vt:lpstr>Seamless travel experience - flight PATH 3D</vt:lpstr>
      <vt:lpstr>PowerPoint Presentation</vt:lpstr>
      <vt:lpstr>Electronic luggage tags - rimowa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digital innovations</dc:title>
  <dc:creator>Sylvanus</dc:creator>
  <cp:lastModifiedBy>GOETHALS Frank</cp:lastModifiedBy>
  <cp:revision>3</cp:revision>
  <dcterms:modified xsi:type="dcterms:W3CDTF">2016-12-02T15:56:10Z</dcterms:modified>
</cp:coreProperties>
</file>