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/>
    <p:restoredTop sz="94665"/>
  </p:normalViewPr>
  <p:slideViewPr>
    <p:cSldViewPr snapToGrid="0" snapToObjects="1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6379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0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99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73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98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36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62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650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806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070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667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38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093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0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21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6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07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59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64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9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98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 IN DIGITAL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Eye Tracking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3837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-Used for doctors &amp; patients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-Training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-Diagnosing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50" y="3292212"/>
            <a:ext cx="18478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250" y="4104812"/>
            <a:ext cx="19050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429" y="596621"/>
            <a:ext cx="3422445" cy="22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760975" y="3467450"/>
            <a:ext cx="3231900" cy="16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TRIZ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-Boundary breakdown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-Trimming/Reducing complexity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Electronic Medical Records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-Automation of clinical operations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-Big data analytics &amp; machine learning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-Coordination, Analysis &amp; Prevention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675" y="1303900"/>
            <a:ext cx="3633175" cy="224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92575" y="3151150"/>
            <a:ext cx="3231900" cy="16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TRIZ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-Dynamization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-Increasing transparency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-Decreasing human involvement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-Mono-Bi-Poly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-Nesting (UP)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-Listening/Communication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Hospitals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8746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Issues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311300"/>
            <a:ext cx="3971700" cy="32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&gt;400,000 deaths/year from preventable harm in hospitals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1 in 25 HCAI, which costs $35.7 to $45 billion due to Hand Hygiene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Medical errors are :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the 3rd leading cause of death in the US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1/6 of all deaths in the US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4283399" y="1851048"/>
            <a:ext cx="4732200" cy="21783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42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Technologies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2600" cy="1638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Depth Sensor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RFID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4572000" y="1245750"/>
            <a:ext cx="0" cy="350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762825" y="579775"/>
            <a:ext cx="4242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Company/School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762825" y="1245750"/>
            <a:ext cx="4242600" cy="341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VisioSafe SA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Stanford University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300" y="2413175"/>
            <a:ext cx="30956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175" y="3236275"/>
            <a:ext cx="1425875" cy="142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 rot="10800000">
            <a:off x="1128150" y="2663575"/>
            <a:ext cx="26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29400" y="2790650"/>
            <a:ext cx="4242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TRIZ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75375" y="3371025"/>
            <a:ext cx="4105800" cy="9090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Increasing dimensions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Segmentation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Mono-Bi-Poly (Various) </a:t>
            </a:r>
            <a:br>
              <a:rPr lang="en"/>
            </a:br>
            <a:endParaRPr lang="en"/>
          </a:p>
        </p:txBody>
      </p:sp>
      <p:sp>
        <p:nvSpPr>
          <p:cNvPr id="177" name="Shape 177"/>
          <p:cNvSpPr txBox="1"/>
          <p:nvPr/>
        </p:nvSpPr>
        <p:spPr>
          <a:xfrm>
            <a:off x="2493025" y="902500"/>
            <a:ext cx="601800" cy="18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chemeClr val="accent3"/>
                </a:solidFill>
              </a:rPr>
              <a:t>}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968500" y="1307325"/>
            <a:ext cx="1585800" cy="11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Machine Learning / Artificial Intelligence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Depth Sensor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550" y="1460059"/>
            <a:ext cx="3994550" cy="2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Privacy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425" y="553275"/>
            <a:ext cx="4513100" cy="33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 Monitoring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RFID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950" y="549150"/>
            <a:ext cx="4045200" cy="4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 Hygiene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637" y="329975"/>
            <a:ext cx="2630725" cy="377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669925" y="350375"/>
            <a:ext cx="5360700" cy="572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most intelligent health tracker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95225"/>
            <a:ext cx="3935100" cy="32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000">
                <a:solidFill>
                  <a:srgbClr val="D348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/>
              <a:t>Developed in the United States by « Lifestone health care » company.</a:t>
            </a:r>
          </a:p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What does the tracker do?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Calculate your blood pressure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Calculate the body temperature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Measure your blood oxygen level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Track your heart rate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Record the number of breaths taken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Evaluate your stress level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- Acoustic device for auscultation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0375"/>
            <a:ext cx="25908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423" y="2033050"/>
            <a:ext cx="5510200" cy="31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594175"/>
            <a:ext cx="8520600" cy="297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-New solutions in Healthcare provide both positives and negatives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-Does Health outweigh Privacy &amp; Security?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Closing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0" y="267950"/>
            <a:ext cx="6899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stone: the most intelligent health tracker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095950"/>
            <a:ext cx="3598800" cy="347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How does it work?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Lifestone uses an innovative detachable cuff with a micro-air pump.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&gt; provides real measurement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79" y="2509780"/>
            <a:ext cx="3598799" cy="24537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938200" y="3465125"/>
            <a:ext cx="3598800" cy="13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TRIZ: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-"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Boundary </a:t>
            </a:r>
            <a:r>
              <a:rPr lang="en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breaken</a:t>
            </a:r>
            <a:endParaRPr lang="en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-"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Dynamization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-"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Reducing complexity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-"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Mono-bi-poly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accent3"/>
              </a:buClr>
              <a:buFont typeface="Average"/>
              <a:buChar char="-"/>
            </a:pPr>
            <a:r>
              <a:rPr lang="en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Nesting UP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737600" y="161900"/>
            <a:ext cx="24063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494269" y="331290"/>
            <a:ext cx="3402854" cy="56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Allergy amulet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082075"/>
            <a:ext cx="4233900" cy="34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  &gt;&gt; Detect ingredients in meals.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 Ideas come from: Abigail Barnes and Joseph </a:t>
            </a:r>
            <a:r>
              <a:rPr lang="en" sz="1400" dirty="0" err="1"/>
              <a:t>Belbruno</a:t>
            </a:r>
            <a:r>
              <a:rPr lang="en" sz="1400" dirty="0"/>
              <a:t>. In 2018.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 Key advantages : Restaurants and meals at work are very complicated when you have some allergies! This amulet can detect all the presence of allergens.</a:t>
            </a:r>
          </a:p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How it works?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 Users insert the disposable test strip into their food and within seconds,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&gt; the reader alerts users to the presence of target allergens.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 dirty="0"/>
              <a:t>TRIZ: customer buying hierarchy / Increasing transparency / customer expectation evolve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50" y="152425"/>
            <a:ext cx="1292049" cy="9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674" y="1413775"/>
            <a:ext cx="3528899" cy="140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675" y="3005334"/>
            <a:ext cx="3528899" cy="165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108775"/>
            <a:ext cx="33498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ELF Emmit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49450" y="784600"/>
            <a:ext cx="4757400" cy="40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Connected headband relies on your brain</a:t>
            </a:r>
          </a:p>
          <a:p>
            <a:pPr lvl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How does it work?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 Contains a wearable case which you can put at the back of your head. It will send electromagnetics waves into your brain.</a:t>
            </a:r>
          </a:p>
          <a:p>
            <a:pPr lvl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400"/>
              <a:t>TRIZ</a:t>
            </a:r>
          </a:p>
          <a:p>
            <a:pPr marL="457200" lvl="0" indent="-3175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Char char="-"/>
            </a:pPr>
            <a:r>
              <a:rPr lang="en" sz="1400"/>
              <a:t>Boundary breakdown</a:t>
            </a:r>
          </a:p>
          <a:p>
            <a:pPr marL="457200" lvl="0" indent="-3175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Char char="-"/>
            </a:pPr>
            <a:r>
              <a:rPr lang="en" sz="1400"/>
              <a:t>Increasing dimensionality</a:t>
            </a:r>
          </a:p>
          <a:p>
            <a:pPr marL="457200" lvl="0" indent="-3175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Char char="-"/>
            </a:pPr>
            <a:r>
              <a:rPr lang="en" sz="1400"/>
              <a:t>Customer expectation evolves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Mono-bi-poly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Degrees of freedom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400"/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971" y="268432"/>
            <a:ext cx="2545145" cy="20973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49450" y="4089700"/>
            <a:ext cx="2577900" cy="9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Created by Urban Butinar,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35725" y="1662209"/>
            <a:ext cx="4212000" cy="110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A concept showing how holistic thinking and wellness can be incorporated into asthma care today.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39450" y="594552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Asthma Wellness Kit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150" y="858975"/>
            <a:ext cx="2977399" cy="39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400" y="3266850"/>
            <a:ext cx="1165750" cy="15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4549" y="3266850"/>
            <a:ext cx="1165750" cy="15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Asthma Wellness Kit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09650" y="1645850"/>
            <a:ext cx="3475200" cy="20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Makes exercising easier for Asthmatics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Built-in heat exchanger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Peak-flow meter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500" y="1017725"/>
            <a:ext cx="1885349" cy="14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499" y="2949624"/>
            <a:ext cx="1885350" cy="190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500" y="1017725"/>
            <a:ext cx="1885350" cy="14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7500" y="2949624"/>
            <a:ext cx="1885350" cy="190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658075" y="334250"/>
            <a:ext cx="4225500" cy="11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JICC LIGHTER</a:t>
            </a:r>
          </a:p>
        </p:txBody>
      </p:sp>
      <p:pic>
        <p:nvPicPr>
          <p:cNvPr id="121" name="Shape 121" descr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00" y="1288774"/>
            <a:ext cx="1678276" cy="132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837" y="136900"/>
            <a:ext cx="200977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142637" y="1271262"/>
            <a:ext cx="2743200" cy="1470300"/>
          </a:xfrm>
          <a:prstGeom prst="rect">
            <a:avLst/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The first smart lighter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-Keep a record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-Lock down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-Notice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569375" y="3718300"/>
            <a:ext cx="2640900" cy="4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TRIZ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-Customer expectation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-Mono-Bi-Poly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-Nesting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565900" y="616225"/>
            <a:ext cx="3961500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b="1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CONTACT LENSES</a:t>
            </a:r>
          </a:p>
        </p:txBody>
      </p:sp>
      <p:pic>
        <p:nvPicPr>
          <p:cNvPr id="131" name="Shape 131" descr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75" y="1451450"/>
            <a:ext cx="4565848" cy="29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810000" y="2331750"/>
            <a:ext cx="2790600" cy="14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By Detecting glucose in tears, diabetics do not need to do blood test anymore.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(16:9)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Average</vt:lpstr>
      <vt:lpstr>Calibri</vt:lpstr>
      <vt:lpstr>Oswald</vt:lpstr>
      <vt:lpstr>slate</vt:lpstr>
      <vt:lpstr>TRENDS IN DIGITAL</vt:lpstr>
      <vt:lpstr>the most intelligent health tracker</vt:lpstr>
      <vt:lpstr>Life stone: the most intelligent health tracker</vt:lpstr>
      <vt:lpstr>Allergy amulet</vt:lpstr>
      <vt:lpstr>ELF Emmit</vt:lpstr>
      <vt:lpstr>The Asthma Wellness Kit</vt:lpstr>
      <vt:lpstr>The Asthma Wellness Kit</vt:lpstr>
      <vt:lpstr>PowerPoint Presentation</vt:lpstr>
      <vt:lpstr>PowerPoint Presentation</vt:lpstr>
      <vt:lpstr>Eye Tracking</vt:lpstr>
      <vt:lpstr>Electronic Medical Records</vt:lpstr>
      <vt:lpstr>In Hospitals</vt:lpstr>
      <vt:lpstr>Issues</vt:lpstr>
      <vt:lpstr>Technologies</vt:lpstr>
      <vt:lpstr>Depth Sensor</vt:lpstr>
      <vt:lpstr>PowerPoint Presentation</vt:lpstr>
      <vt:lpstr>PowerPoint Presentation</vt:lpstr>
      <vt:lpstr>RFID</vt:lpstr>
      <vt:lpstr>PowerPoint Presentation</vt:lpstr>
      <vt:lpstr>In 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DIGITAL</dc:title>
  <cp:lastModifiedBy>GOETHALS Frank</cp:lastModifiedBy>
  <cp:revision>2</cp:revision>
  <dcterms:modified xsi:type="dcterms:W3CDTF">2016-09-15T11:07:14Z</dcterms:modified>
</cp:coreProperties>
</file>